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5" r:id="rId2"/>
    <p:sldId id="263" r:id="rId3"/>
    <p:sldId id="264" r:id="rId4"/>
    <p:sldId id="260" r:id="rId5"/>
    <p:sldId id="259" r:id="rId6"/>
    <p:sldId id="261" r:id="rId7"/>
    <p:sldId id="267" r:id="rId8"/>
    <p:sldId id="268" r:id="rId9"/>
    <p:sldId id="270" r:id="rId10"/>
    <p:sldId id="272" r:id="rId11"/>
    <p:sldId id="262" r:id="rId12"/>
    <p:sldId id="271" r:id="rId1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0DB"/>
    <a:srgbClr val="2B2F2C"/>
    <a:srgbClr val="1A1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263F4-6490-4002-B07B-0D84CA0046FA}" v="12" dt="2023-03-21T14:05:49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7"/>
    <p:restoredTop sz="96337"/>
  </p:normalViewPr>
  <p:slideViewPr>
    <p:cSldViewPr snapToGrid="0" showGuides="1">
      <p:cViewPr varScale="1">
        <p:scale>
          <a:sx n="156" d="100"/>
          <a:sy n="156" d="100"/>
        </p:scale>
        <p:origin x="60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mar Rasmussen" userId="60eab21f-b83a-4bd3-9a26-9eba72180cba" providerId="ADAL" clId="{378263F4-6490-4002-B07B-0D84CA0046FA}"/>
    <pc:docChg chg="undo custSel addSld delSld modSld sldOrd">
      <pc:chgData name="Jomar Rasmussen" userId="60eab21f-b83a-4bd3-9a26-9eba72180cba" providerId="ADAL" clId="{378263F4-6490-4002-B07B-0D84CA0046FA}" dt="2023-03-21T14:22:56.753" v="2411" actId="6549"/>
      <pc:docMkLst>
        <pc:docMk/>
      </pc:docMkLst>
      <pc:sldChg chg="modSp del mod ord">
        <pc:chgData name="Jomar Rasmussen" userId="60eab21f-b83a-4bd3-9a26-9eba72180cba" providerId="ADAL" clId="{378263F4-6490-4002-B07B-0D84CA0046FA}" dt="2023-03-21T10:47:36.900" v="1357" actId="47"/>
        <pc:sldMkLst>
          <pc:docMk/>
          <pc:sldMk cId="2862067943" sldId="256"/>
        </pc:sldMkLst>
        <pc:spChg chg="mod">
          <ac:chgData name="Jomar Rasmussen" userId="60eab21f-b83a-4bd3-9a26-9eba72180cba" providerId="ADAL" clId="{378263F4-6490-4002-B07B-0D84CA0046FA}" dt="2023-03-21T10:32:07.473" v="768" actId="20577"/>
          <ac:spMkLst>
            <pc:docMk/>
            <pc:sldMk cId="2862067943" sldId="256"/>
            <ac:spMk id="7" creationId="{3EE9B000-1BEF-E113-6620-ECA8F91437E5}"/>
          </ac:spMkLst>
        </pc:spChg>
      </pc:sldChg>
      <pc:sldChg chg="del">
        <pc:chgData name="Jomar Rasmussen" userId="60eab21f-b83a-4bd3-9a26-9eba72180cba" providerId="ADAL" clId="{378263F4-6490-4002-B07B-0D84CA0046FA}" dt="2023-03-21T10:21:28.551" v="1" actId="47"/>
        <pc:sldMkLst>
          <pc:docMk/>
          <pc:sldMk cId="3320469507" sldId="257"/>
        </pc:sldMkLst>
      </pc:sldChg>
      <pc:sldChg chg="del">
        <pc:chgData name="Jomar Rasmussen" userId="60eab21f-b83a-4bd3-9a26-9eba72180cba" providerId="ADAL" clId="{378263F4-6490-4002-B07B-0D84CA0046FA}" dt="2023-03-21T10:21:24.646" v="0" actId="47"/>
        <pc:sldMkLst>
          <pc:docMk/>
          <pc:sldMk cId="1904086567" sldId="258"/>
        </pc:sldMkLst>
      </pc:sldChg>
      <pc:sldChg chg="modSp mod">
        <pc:chgData name="Jomar Rasmussen" userId="60eab21f-b83a-4bd3-9a26-9eba72180cba" providerId="ADAL" clId="{378263F4-6490-4002-B07B-0D84CA0046FA}" dt="2023-03-21T11:10:39.612" v="1427" actId="20577"/>
        <pc:sldMkLst>
          <pc:docMk/>
          <pc:sldMk cId="4124935434" sldId="259"/>
        </pc:sldMkLst>
        <pc:spChg chg="mod">
          <ac:chgData name="Jomar Rasmussen" userId="60eab21f-b83a-4bd3-9a26-9eba72180cba" providerId="ADAL" clId="{378263F4-6490-4002-B07B-0D84CA0046FA}" dt="2023-03-21T10:44:39.831" v="1232" actId="20577"/>
          <ac:spMkLst>
            <pc:docMk/>
            <pc:sldMk cId="4124935434" sldId="259"/>
            <ac:spMk id="17" creationId="{4678A34A-7DE2-461B-C4A7-C0E2F29C36A2}"/>
          </ac:spMkLst>
        </pc:spChg>
        <pc:spChg chg="mod">
          <ac:chgData name="Jomar Rasmussen" userId="60eab21f-b83a-4bd3-9a26-9eba72180cba" providerId="ADAL" clId="{378263F4-6490-4002-B07B-0D84CA0046FA}" dt="2023-03-21T10:45:10.744" v="1296" actId="20577"/>
          <ac:spMkLst>
            <pc:docMk/>
            <pc:sldMk cId="4124935434" sldId="259"/>
            <ac:spMk id="18" creationId="{8A35923B-FE05-7143-BD0F-51C3F7C92865}"/>
          </ac:spMkLst>
        </pc:spChg>
        <pc:spChg chg="mod">
          <ac:chgData name="Jomar Rasmussen" userId="60eab21f-b83a-4bd3-9a26-9eba72180cba" providerId="ADAL" clId="{378263F4-6490-4002-B07B-0D84CA0046FA}" dt="2023-03-21T11:10:39.612" v="1427" actId="20577"/>
          <ac:spMkLst>
            <pc:docMk/>
            <pc:sldMk cId="4124935434" sldId="259"/>
            <ac:spMk id="19" creationId="{079C6917-D9BC-D350-4C3F-C7654915365D}"/>
          </ac:spMkLst>
        </pc:spChg>
      </pc:sldChg>
      <pc:sldChg chg="modSp mod ord">
        <pc:chgData name="Jomar Rasmussen" userId="60eab21f-b83a-4bd3-9a26-9eba72180cba" providerId="ADAL" clId="{378263F4-6490-4002-B07B-0D84CA0046FA}" dt="2023-03-21T14:02:41.202" v="2073" actId="5793"/>
        <pc:sldMkLst>
          <pc:docMk/>
          <pc:sldMk cId="809842772" sldId="260"/>
        </pc:sldMkLst>
        <pc:spChg chg="mod">
          <ac:chgData name="Jomar Rasmussen" userId="60eab21f-b83a-4bd3-9a26-9eba72180cba" providerId="ADAL" clId="{378263F4-6490-4002-B07B-0D84CA0046FA}" dt="2023-03-21T11:46:29.440" v="2032" actId="20577"/>
          <ac:spMkLst>
            <pc:docMk/>
            <pc:sldMk cId="809842772" sldId="260"/>
            <ac:spMk id="16" creationId="{6BA99AD0-9B45-EFB6-A6AC-A1DFB845DF2E}"/>
          </ac:spMkLst>
        </pc:spChg>
        <pc:spChg chg="mod">
          <ac:chgData name="Jomar Rasmussen" userId="60eab21f-b83a-4bd3-9a26-9eba72180cba" providerId="ADAL" clId="{378263F4-6490-4002-B07B-0D84CA0046FA}" dt="2023-03-21T10:43:20.605" v="1148" actId="20577"/>
          <ac:spMkLst>
            <pc:docMk/>
            <pc:sldMk cId="809842772" sldId="260"/>
            <ac:spMk id="27" creationId="{FDF3D545-8CE9-5193-AFDA-F9DC5C63D39D}"/>
          </ac:spMkLst>
        </pc:spChg>
        <pc:spChg chg="mod">
          <ac:chgData name="Jomar Rasmussen" userId="60eab21f-b83a-4bd3-9a26-9eba72180cba" providerId="ADAL" clId="{378263F4-6490-4002-B07B-0D84CA0046FA}" dt="2023-03-21T14:02:41.202" v="2073" actId="5793"/>
          <ac:spMkLst>
            <pc:docMk/>
            <pc:sldMk cId="809842772" sldId="260"/>
            <ac:spMk id="28" creationId="{5CBA0367-6166-1109-3B36-91CA096B18E1}"/>
          </ac:spMkLst>
        </pc:spChg>
        <pc:spChg chg="mod">
          <ac:chgData name="Jomar Rasmussen" userId="60eab21f-b83a-4bd3-9a26-9eba72180cba" providerId="ADAL" clId="{378263F4-6490-4002-B07B-0D84CA0046FA}" dt="2023-03-21T10:43:32.141" v="1166" actId="20577"/>
          <ac:spMkLst>
            <pc:docMk/>
            <pc:sldMk cId="809842772" sldId="260"/>
            <ac:spMk id="30" creationId="{AF42890E-F76B-6BDC-D4CF-16D5A31EEA39}"/>
          </ac:spMkLst>
        </pc:spChg>
        <pc:spChg chg="mod">
          <ac:chgData name="Jomar Rasmussen" userId="60eab21f-b83a-4bd3-9a26-9eba72180cba" providerId="ADAL" clId="{378263F4-6490-4002-B07B-0D84CA0046FA}" dt="2023-03-21T14:02:36.362" v="2071" actId="5793"/>
          <ac:spMkLst>
            <pc:docMk/>
            <pc:sldMk cId="809842772" sldId="260"/>
            <ac:spMk id="31" creationId="{D475A53A-DF47-F33C-C503-3F5B27CEABB4}"/>
          </ac:spMkLst>
        </pc:spChg>
      </pc:sldChg>
      <pc:sldChg chg="addSp delSp modSp mod ord setBg">
        <pc:chgData name="Jomar Rasmussen" userId="60eab21f-b83a-4bd3-9a26-9eba72180cba" providerId="ADAL" clId="{378263F4-6490-4002-B07B-0D84CA0046FA}" dt="2023-03-21T11:26:44.605" v="1789"/>
        <pc:sldMkLst>
          <pc:docMk/>
          <pc:sldMk cId="2855742284" sldId="261"/>
        </pc:sldMkLst>
        <pc:spChg chg="mod">
          <ac:chgData name="Jomar Rasmussen" userId="60eab21f-b83a-4bd3-9a26-9eba72180cba" providerId="ADAL" clId="{378263F4-6490-4002-B07B-0D84CA0046FA}" dt="2023-03-21T11:24:03.130" v="1634" actId="26606"/>
          <ac:spMkLst>
            <pc:docMk/>
            <pc:sldMk cId="2855742284" sldId="261"/>
            <ac:spMk id="3" creationId="{E364CCAB-7908-24AB-BF4D-3D749562311F}"/>
          </ac:spMkLst>
        </pc:spChg>
        <pc:spChg chg="mod">
          <ac:chgData name="Jomar Rasmussen" userId="60eab21f-b83a-4bd3-9a26-9eba72180cba" providerId="ADAL" clId="{378263F4-6490-4002-B07B-0D84CA0046FA}" dt="2023-03-21T11:25:35.110" v="1787" actId="1076"/>
          <ac:spMkLst>
            <pc:docMk/>
            <pc:sldMk cId="2855742284" sldId="261"/>
            <ac:spMk id="4" creationId="{FD2BC301-53D7-727C-82D2-7E588033AE35}"/>
          </ac:spMkLst>
        </pc:spChg>
        <pc:spChg chg="add">
          <ac:chgData name="Jomar Rasmussen" userId="60eab21f-b83a-4bd3-9a26-9eba72180cba" providerId="ADAL" clId="{378263F4-6490-4002-B07B-0D84CA0046FA}" dt="2023-03-21T11:24:03.130" v="1634" actId="26606"/>
          <ac:spMkLst>
            <pc:docMk/>
            <pc:sldMk cId="2855742284" sldId="261"/>
            <ac:spMk id="9" creationId="{04812C46-200A-4DEB-A05E-3ED6C68C2387}"/>
          </ac:spMkLst>
        </pc:spChg>
        <pc:spChg chg="add">
          <ac:chgData name="Jomar Rasmussen" userId="60eab21f-b83a-4bd3-9a26-9eba72180cba" providerId="ADAL" clId="{378263F4-6490-4002-B07B-0D84CA0046FA}" dt="2023-03-21T11:24:03.130" v="1634" actId="26606"/>
          <ac:spMkLst>
            <pc:docMk/>
            <pc:sldMk cId="2855742284" sldId="261"/>
            <ac:spMk id="11" creationId="{D1EA859B-E555-4109-94F3-6700E046E008}"/>
          </ac:spMkLst>
        </pc:spChg>
        <pc:picChg chg="add mod ord">
          <ac:chgData name="Jomar Rasmussen" userId="60eab21f-b83a-4bd3-9a26-9eba72180cba" providerId="ADAL" clId="{378263F4-6490-4002-B07B-0D84CA0046FA}" dt="2023-03-21T11:24:03.130" v="1634" actId="26606"/>
          <ac:picMkLst>
            <pc:docMk/>
            <pc:sldMk cId="2855742284" sldId="261"/>
            <ac:picMk id="2" creationId="{8196AC9E-82C5-8E86-5501-27411B9FC735}"/>
          </ac:picMkLst>
        </pc:picChg>
        <pc:picChg chg="add del mod">
          <ac:chgData name="Jomar Rasmussen" userId="60eab21f-b83a-4bd3-9a26-9eba72180cba" providerId="ADAL" clId="{378263F4-6490-4002-B07B-0D84CA0046FA}" dt="2023-03-21T11:26:44.605" v="1789"/>
          <ac:picMkLst>
            <pc:docMk/>
            <pc:sldMk cId="2855742284" sldId="261"/>
            <ac:picMk id="5" creationId="{3C247D0D-882D-D307-D361-7FFECCF7A33A}"/>
          </ac:picMkLst>
        </pc:picChg>
      </pc:sldChg>
      <pc:sldChg chg="modSp mod">
        <pc:chgData name="Jomar Rasmussen" userId="60eab21f-b83a-4bd3-9a26-9eba72180cba" providerId="ADAL" clId="{378263F4-6490-4002-B07B-0D84CA0046FA}" dt="2023-03-21T11:47:37.460" v="2066" actId="20577"/>
        <pc:sldMkLst>
          <pc:docMk/>
          <pc:sldMk cId="4007829168" sldId="262"/>
        </pc:sldMkLst>
        <pc:spChg chg="mod">
          <ac:chgData name="Jomar Rasmussen" userId="60eab21f-b83a-4bd3-9a26-9eba72180cba" providerId="ADAL" clId="{378263F4-6490-4002-B07B-0D84CA0046FA}" dt="2023-03-21T11:47:37.460" v="2066" actId="20577"/>
          <ac:spMkLst>
            <pc:docMk/>
            <pc:sldMk cId="4007829168" sldId="262"/>
            <ac:spMk id="2" creationId="{A2AAFE3D-89C2-EBB8-DE30-A4E2E5770D04}"/>
          </ac:spMkLst>
        </pc:spChg>
      </pc:sldChg>
      <pc:sldChg chg="modSp new mod ord">
        <pc:chgData name="Jomar Rasmussen" userId="60eab21f-b83a-4bd3-9a26-9eba72180cba" providerId="ADAL" clId="{378263F4-6490-4002-B07B-0D84CA0046FA}" dt="2023-03-21T11:29:45.599" v="1872" actId="20577"/>
        <pc:sldMkLst>
          <pc:docMk/>
          <pc:sldMk cId="698019641" sldId="263"/>
        </pc:sldMkLst>
        <pc:spChg chg="mod">
          <ac:chgData name="Jomar Rasmussen" userId="60eab21f-b83a-4bd3-9a26-9eba72180cba" providerId="ADAL" clId="{378263F4-6490-4002-B07B-0D84CA0046FA}" dt="2023-03-21T10:21:49.574" v="10" actId="20577"/>
          <ac:spMkLst>
            <pc:docMk/>
            <pc:sldMk cId="698019641" sldId="263"/>
            <ac:spMk id="2" creationId="{0F88B57F-8C24-4B54-05B0-97A8AC25ADDF}"/>
          </ac:spMkLst>
        </pc:spChg>
        <pc:spChg chg="mod">
          <ac:chgData name="Jomar Rasmussen" userId="60eab21f-b83a-4bd3-9a26-9eba72180cba" providerId="ADAL" clId="{378263F4-6490-4002-B07B-0D84CA0046FA}" dt="2023-03-21T11:29:45.599" v="1872" actId="20577"/>
          <ac:spMkLst>
            <pc:docMk/>
            <pc:sldMk cId="698019641" sldId="263"/>
            <ac:spMk id="3" creationId="{AB72C3E4-CC39-2F60-6ED3-6611FF8655A6}"/>
          </ac:spMkLst>
        </pc:spChg>
      </pc:sldChg>
      <pc:sldChg chg="new del">
        <pc:chgData name="Jomar Rasmussen" userId="60eab21f-b83a-4bd3-9a26-9eba72180cba" providerId="ADAL" clId="{378263F4-6490-4002-B07B-0D84CA0046FA}" dt="2023-03-21T10:21:38.780" v="3" actId="47"/>
        <pc:sldMkLst>
          <pc:docMk/>
          <pc:sldMk cId="1917454296" sldId="263"/>
        </pc:sldMkLst>
      </pc:sldChg>
      <pc:sldChg chg="addSp delSp modSp new mod ord">
        <pc:chgData name="Jomar Rasmussen" userId="60eab21f-b83a-4bd3-9a26-9eba72180cba" providerId="ADAL" clId="{378263F4-6490-4002-B07B-0D84CA0046FA}" dt="2023-03-21T14:06:39.192" v="2390" actId="313"/>
        <pc:sldMkLst>
          <pc:docMk/>
          <pc:sldMk cId="799429540" sldId="264"/>
        </pc:sldMkLst>
        <pc:spChg chg="mod">
          <ac:chgData name="Jomar Rasmussen" userId="60eab21f-b83a-4bd3-9a26-9eba72180cba" providerId="ADAL" clId="{378263F4-6490-4002-B07B-0D84CA0046FA}" dt="2023-03-21T10:23:23.226" v="195" actId="20577"/>
          <ac:spMkLst>
            <pc:docMk/>
            <pc:sldMk cId="799429540" sldId="264"/>
            <ac:spMk id="2" creationId="{9BC8E0E1-3539-AF4E-338B-39AAE109E73B}"/>
          </ac:spMkLst>
        </pc:spChg>
        <pc:spChg chg="mod">
          <ac:chgData name="Jomar Rasmussen" userId="60eab21f-b83a-4bd3-9a26-9eba72180cba" providerId="ADAL" clId="{378263F4-6490-4002-B07B-0D84CA0046FA}" dt="2023-03-21T14:06:39.192" v="2390" actId="313"/>
          <ac:spMkLst>
            <pc:docMk/>
            <pc:sldMk cId="799429540" sldId="264"/>
            <ac:spMk id="3" creationId="{2C0B7337-C123-AB50-A79C-C3AD76051047}"/>
          </ac:spMkLst>
        </pc:spChg>
        <pc:spChg chg="add mod">
          <ac:chgData name="Jomar Rasmussen" userId="60eab21f-b83a-4bd3-9a26-9eba72180cba" providerId="ADAL" clId="{378263F4-6490-4002-B07B-0D84CA0046FA}" dt="2023-03-21T10:30:57.361" v="700" actId="1076"/>
          <ac:spMkLst>
            <pc:docMk/>
            <pc:sldMk cId="799429540" sldId="264"/>
            <ac:spMk id="10" creationId="{6F5F2566-8929-A3D4-7885-CC34DE86E2E8}"/>
          </ac:spMkLst>
        </pc:spChg>
        <pc:spChg chg="add mod">
          <ac:chgData name="Jomar Rasmussen" userId="60eab21f-b83a-4bd3-9a26-9eba72180cba" providerId="ADAL" clId="{378263F4-6490-4002-B07B-0D84CA0046FA}" dt="2023-03-21T10:31:18.299" v="706" actId="20577"/>
          <ac:spMkLst>
            <pc:docMk/>
            <pc:sldMk cId="799429540" sldId="264"/>
            <ac:spMk id="11" creationId="{28B23BBF-CE4D-BAAE-752B-631E2C0FF903}"/>
          </ac:spMkLst>
        </pc:spChg>
        <pc:picChg chg="add del">
          <ac:chgData name="Jomar Rasmussen" userId="60eab21f-b83a-4bd3-9a26-9eba72180cba" providerId="ADAL" clId="{378263F4-6490-4002-B07B-0D84CA0046FA}" dt="2023-03-21T10:27:52.570" v="554" actId="478"/>
          <ac:picMkLst>
            <pc:docMk/>
            <pc:sldMk cId="799429540" sldId="264"/>
            <ac:picMk id="5" creationId="{599833E6-C35D-9A7C-869E-7B7EBCD4C7EE}"/>
          </ac:picMkLst>
        </pc:picChg>
        <pc:picChg chg="add mod">
          <ac:chgData name="Jomar Rasmussen" userId="60eab21f-b83a-4bd3-9a26-9eba72180cba" providerId="ADAL" clId="{378263F4-6490-4002-B07B-0D84CA0046FA}" dt="2023-03-21T10:29:51.921" v="679" actId="1076"/>
          <ac:picMkLst>
            <pc:docMk/>
            <pc:sldMk cId="799429540" sldId="264"/>
            <ac:picMk id="7" creationId="{1DC09688-91DC-AA53-7EAD-172A588CFA46}"/>
          </ac:picMkLst>
        </pc:picChg>
        <pc:picChg chg="add mod">
          <ac:chgData name="Jomar Rasmussen" userId="60eab21f-b83a-4bd3-9a26-9eba72180cba" providerId="ADAL" clId="{378263F4-6490-4002-B07B-0D84CA0046FA}" dt="2023-03-21T10:30:42.623" v="686" actId="1076"/>
          <ac:picMkLst>
            <pc:docMk/>
            <pc:sldMk cId="799429540" sldId="264"/>
            <ac:picMk id="9" creationId="{B5F93E3B-C8C1-84C6-57FC-C62641571D83}"/>
          </ac:picMkLst>
        </pc:picChg>
      </pc:sldChg>
      <pc:sldChg chg="new del">
        <pc:chgData name="Jomar Rasmussen" userId="60eab21f-b83a-4bd3-9a26-9eba72180cba" providerId="ADAL" clId="{378263F4-6490-4002-B07B-0D84CA0046FA}" dt="2023-03-21T10:23:05.214" v="174" actId="47"/>
        <pc:sldMkLst>
          <pc:docMk/>
          <pc:sldMk cId="1866661248" sldId="264"/>
        </pc:sldMkLst>
      </pc:sldChg>
      <pc:sldChg chg="new del">
        <pc:chgData name="Jomar Rasmussen" userId="60eab21f-b83a-4bd3-9a26-9eba72180cba" providerId="ADAL" clId="{378263F4-6490-4002-B07B-0D84CA0046FA}" dt="2023-03-21T10:22:59.967" v="172" actId="47"/>
        <pc:sldMkLst>
          <pc:docMk/>
          <pc:sldMk cId="2911504759" sldId="264"/>
        </pc:sldMkLst>
      </pc:sldChg>
      <pc:sldChg chg="modSp new mod ord">
        <pc:chgData name="Jomar Rasmussen" userId="60eab21f-b83a-4bd3-9a26-9eba72180cba" providerId="ADAL" clId="{378263F4-6490-4002-B07B-0D84CA0046FA}" dt="2023-03-21T14:22:56.753" v="2411" actId="6549"/>
        <pc:sldMkLst>
          <pc:docMk/>
          <pc:sldMk cId="2234531727" sldId="265"/>
        </pc:sldMkLst>
        <pc:spChg chg="mod">
          <ac:chgData name="Jomar Rasmussen" userId="60eab21f-b83a-4bd3-9a26-9eba72180cba" providerId="ADAL" clId="{378263F4-6490-4002-B07B-0D84CA0046FA}" dt="2023-03-21T14:22:56.753" v="2411" actId="6549"/>
          <ac:spMkLst>
            <pc:docMk/>
            <pc:sldMk cId="2234531727" sldId="265"/>
            <ac:spMk id="2" creationId="{3996A164-B36D-C935-4CC8-2F5081153121}"/>
          </ac:spMkLst>
        </pc:spChg>
        <pc:spChg chg="mod">
          <ac:chgData name="Jomar Rasmussen" userId="60eab21f-b83a-4bd3-9a26-9eba72180cba" providerId="ADAL" clId="{378263F4-6490-4002-B07B-0D84CA0046FA}" dt="2023-03-21T10:29:17.695" v="676" actId="20577"/>
          <ac:spMkLst>
            <pc:docMk/>
            <pc:sldMk cId="2234531727" sldId="265"/>
            <ac:spMk id="3" creationId="{CCB90F0E-8613-5627-A5C1-C51EED5649EA}"/>
          </ac:spMkLst>
        </pc:spChg>
      </pc:sldChg>
      <pc:sldChg chg="new del">
        <pc:chgData name="Jomar Rasmussen" userId="60eab21f-b83a-4bd3-9a26-9eba72180cba" providerId="ADAL" clId="{378263F4-6490-4002-B07B-0D84CA0046FA}" dt="2023-03-21T11:24:39.515" v="1657" actId="47"/>
        <pc:sldMkLst>
          <pc:docMk/>
          <pc:sldMk cId="1108719212" sldId="266"/>
        </pc:sldMkLst>
      </pc:sldChg>
      <pc:sldChg chg="delSp add mod setBg delDesignElem">
        <pc:chgData name="Jomar Rasmussen" userId="60eab21f-b83a-4bd3-9a26-9eba72180cba" providerId="ADAL" clId="{378263F4-6490-4002-B07B-0D84CA0046FA}" dt="2023-03-21T11:27:01.931" v="1792" actId="478"/>
        <pc:sldMkLst>
          <pc:docMk/>
          <pc:sldMk cId="654110189" sldId="267"/>
        </pc:sldMkLst>
        <pc:spChg chg="del">
          <ac:chgData name="Jomar Rasmussen" userId="60eab21f-b83a-4bd3-9a26-9eba72180cba" providerId="ADAL" clId="{378263F4-6490-4002-B07B-0D84CA0046FA}" dt="2023-03-21T11:26:57.211" v="1791"/>
          <ac:spMkLst>
            <pc:docMk/>
            <pc:sldMk cId="654110189" sldId="267"/>
            <ac:spMk id="10" creationId="{664E23E2-7440-4E36-A67B-0F88C5F7E185}"/>
          </ac:spMkLst>
        </pc:spChg>
        <pc:spChg chg="del">
          <ac:chgData name="Jomar Rasmussen" userId="60eab21f-b83a-4bd3-9a26-9eba72180cba" providerId="ADAL" clId="{378263F4-6490-4002-B07B-0D84CA0046FA}" dt="2023-03-21T11:26:57.211" v="1791"/>
          <ac:spMkLst>
            <pc:docMk/>
            <pc:sldMk cId="654110189" sldId="267"/>
            <ac:spMk id="12" creationId="{B06949AE-010D-4C18-8AED-7872085ADD57}"/>
          </ac:spMkLst>
        </pc:spChg>
        <pc:spChg chg="del">
          <ac:chgData name="Jomar Rasmussen" userId="60eab21f-b83a-4bd3-9a26-9eba72180cba" providerId="ADAL" clId="{378263F4-6490-4002-B07B-0D84CA0046FA}" dt="2023-03-21T11:26:57.211" v="1791"/>
          <ac:spMkLst>
            <pc:docMk/>
            <pc:sldMk cId="654110189" sldId="267"/>
            <ac:spMk id="14" creationId="{FE54AADB-50C7-4293-94C0-27361A32B8CF}"/>
          </ac:spMkLst>
        </pc:spChg>
        <pc:picChg chg="del">
          <ac:chgData name="Jomar Rasmussen" userId="60eab21f-b83a-4bd3-9a26-9eba72180cba" providerId="ADAL" clId="{378263F4-6490-4002-B07B-0D84CA0046FA}" dt="2023-03-21T11:27:01.931" v="1792" actId="478"/>
          <ac:picMkLst>
            <pc:docMk/>
            <pc:sldMk cId="654110189" sldId="267"/>
            <ac:picMk id="32" creationId="{9EC7A7D5-539F-6069-3634-EC297810AFB2}"/>
          </ac:picMkLst>
        </pc:picChg>
      </pc:sldChg>
      <pc:sldChg chg="addSp modSp new mod">
        <pc:chgData name="Jomar Rasmussen" userId="60eab21f-b83a-4bd3-9a26-9eba72180cba" providerId="ADAL" clId="{378263F4-6490-4002-B07B-0D84CA0046FA}" dt="2023-03-21T11:47:12.577" v="2033" actId="20577"/>
        <pc:sldMkLst>
          <pc:docMk/>
          <pc:sldMk cId="35133084" sldId="268"/>
        </pc:sldMkLst>
        <pc:spChg chg="mod">
          <ac:chgData name="Jomar Rasmussen" userId="60eab21f-b83a-4bd3-9a26-9eba72180cba" providerId="ADAL" clId="{378263F4-6490-4002-B07B-0D84CA0046FA}" dt="2023-03-21T11:47:12.577" v="2033" actId="20577"/>
          <ac:spMkLst>
            <pc:docMk/>
            <pc:sldMk cId="35133084" sldId="268"/>
            <ac:spMk id="2" creationId="{DFF826BE-DE0D-6D40-6624-BD9CDE3CF787}"/>
          </ac:spMkLst>
        </pc:spChg>
        <pc:picChg chg="add mod">
          <ac:chgData name="Jomar Rasmussen" userId="60eab21f-b83a-4bd3-9a26-9eba72180cba" providerId="ADAL" clId="{378263F4-6490-4002-B07B-0D84CA0046FA}" dt="2023-03-21T11:28:06.275" v="1826" actId="1076"/>
          <ac:picMkLst>
            <pc:docMk/>
            <pc:sldMk cId="35133084" sldId="268"/>
            <ac:picMk id="4" creationId="{66E711EC-E055-CACA-5620-6D15DFF72609}"/>
          </ac:picMkLst>
        </pc:picChg>
      </pc:sldChg>
      <pc:sldChg chg="modSp new del mod">
        <pc:chgData name="Jomar Rasmussen" userId="60eab21f-b83a-4bd3-9a26-9eba72180cba" providerId="ADAL" clId="{378263F4-6490-4002-B07B-0D84CA0046FA}" dt="2023-03-21T11:29:56.201" v="1874" actId="47"/>
        <pc:sldMkLst>
          <pc:docMk/>
          <pc:sldMk cId="1672507356" sldId="269"/>
        </pc:sldMkLst>
        <pc:spChg chg="mod">
          <ac:chgData name="Jomar Rasmussen" userId="60eab21f-b83a-4bd3-9a26-9eba72180cba" providerId="ADAL" clId="{378263F4-6490-4002-B07B-0D84CA0046FA}" dt="2023-03-21T11:29:35.350" v="1845" actId="20577"/>
          <ac:spMkLst>
            <pc:docMk/>
            <pc:sldMk cId="1672507356" sldId="269"/>
            <ac:spMk id="2" creationId="{EA2EF777-6C45-44CD-199C-20737D39F778}"/>
          </ac:spMkLst>
        </pc:spChg>
      </pc:sldChg>
      <pc:sldChg chg="addSp delSp modSp new mod setBg">
        <pc:chgData name="Jomar Rasmussen" userId="60eab21f-b83a-4bd3-9a26-9eba72180cba" providerId="ADAL" clId="{378263F4-6490-4002-B07B-0D84CA0046FA}" dt="2023-03-21T14:08:14.326" v="2391" actId="790"/>
        <pc:sldMkLst>
          <pc:docMk/>
          <pc:sldMk cId="52908739" sldId="270"/>
        </pc:sldMkLst>
        <pc:spChg chg="mod">
          <ac:chgData name="Jomar Rasmussen" userId="60eab21f-b83a-4bd3-9a26-9eba72180cba" providerId="ADAL" clId="{378263F4-6490-4002-B07B-0D84CA0046FA}" dt="2023-03-21T11:32:11.222" v="1911" actId="26606"/>
          <ac:spMkLst>
            <pc:docMk/>
            <pc:sldMk cId="52908739" sldId="270"/>
            <ac:spMk id="2" creationId="{247C1381-2B8F-E404-698C-AF0E7E789961}"/>
          </ac:spMkLst>
        </pc:spChg>
        <pc:spChg chg="add del mod ord">
          <ac:chgData name="Jomar Rasmussen" userId="60eab21f-b83a-4bd3-9a26-9eba72180cba" providerId="ADAL" clId="{378263F4-6490-4002-B07B-0D84CA0046FA}" dt="2023-03-21T14:08:14.326" v="2391" actId="790"/>
          <ac:spMkLst>
            <pc:docMk/>
            <pc:sldMk cId="52908739" sldId="270"/>
            <ac:spMk id="3" creationId="{439F35EE-530A-5B64-9D52-BFAA22E34BB5}"/>
          </ac:spMkLst>
        </pc:spChg>
        <pc:spChg chg="del">
          <ac:chgData name="Jomar Rasmussen" userId="60eab21f-b83a-4bd3-9a26-9eba72180cba" providerId="ADAL" clId="{378263F4-6490-4002-B07B-0D84CA0046FA}" dt="2023-03-21T11:30:06.582" v="1891" actId="478"/>
          <ac:spMkLst>
            <pc:docMk/>
            <pc:sldMk cId="52908739" sldId="270"/>
            <ac:spMk id="4" creationId="{3DD9214F-8ECB-B626-E316-651DB47DBE9D}"/>
          </ac:spMkLst>
        </pc:spChg>
        <pc:spChg chg="add del">
          <ac:chgData name="Jomar Rasmussen" userId="60eab21f-b83a-4bd3-9a26-9eba72180cba" providerId="ADAL" clId="{378263F4-6490-4002-B07B-0D84CA0046FA}" dt="2023-03-21T11:31:01.875" v="1893" actId="478"/>
          <ac:spMkLst>
            <pc:docMk/>
            <pc:sldMk cId="52908739" sldId="270"/>
            <ac:spMk id="6" creationId="{10284FB0-A8A3-9968-C1FE-32610047139D}"/>
          </ac:spMkLst>
        </pc:spChg>
        <pc:spChg chg="add del mod">
          <ac:chgData name="Jomar Rasmussen" userId="60eab21f-b83a-4bd3-9a26-9eba72180cba" providerId="ADAL" clId="{378263F4-6490-4002-B07B-0D84CA0046FA}" dt="2023-03-21T11:31:11.993" v="1896" actId="478"/>
          <ac:spMkLst>
            <pc:docMk/>
            <pc:sldMk cId="52908739" sldId="270"/>
            <ac:spMk id="7" creationId="{01988B57-11EE-8920-6D7B-46EA731CC45A}"/>
          </ac:spMkLst>
        </pc:spChg>
        <pc:spChg chg="add del">
          <ac:chgData name="Jomar Rasmussen" userId="60eab21f-b83a-4bd3-9a26-9eba72180cba" providerId="ADAL" clId="{378263F4-6490-4002-B07B-0D84CA0046FA}" dt="2023-03-21T11:31:57.051" v="1904" actId="26606"/>
          <ac:spMkLst>
            <pc:docMk/>
            <pc:sldMk cId="52908739" sldId="270"/>
            <ac:spMk id="11" creationId="{D009D6D5-DAC2-4A8B-A17A-E206B9012D09}"/>
          </ac:spMkLst>
        </pc:spChg>
        <pc:spChg chg="add del">
          <ac:chgData name="Jomar Rasmussen" userId="60eab21f-b83a-4bd3-9a26-9eba72180cba" providerId="ADAL" clId="{378263F4-6490-4002-B07B-0D84CA0046FA}" dt="2023-03-21T11:32:04.811" v="1906" actId="26606"/>
          <ac:spMkLst>
            <pc:docMk/>
            <pc:sldMk cId="52908739" sldId="270"/>
            <ac:spMk id="13" creationId="{460B0EFB-53ED-4F35-B05D-F658EA021C65}"/>
          </ac:spMkLst>
        </pc:spChg>
        <pc:spChg chg="add del">
          <ac:chgData name="Jomar Rasmussen" userId="60eab21f-b83a-4bd3-9a26-9eba72180cba" providerId="ADAL" clId="{378263F4-6490-4002-B07B-0D84CA0046FA}" dt="2023-03-21T11:31:44.393" v="1902" actId="26606"/>
          <ac:spMkLst>
            <pc:docMk/>
            <pc:sldMk cId="52908739" sldId="270"/>
            <ac:spMk id="14" creationId="{9B7AD9F6-8CE7-4299-8FC6-328F4DCD3FF9}"/>
          </ac:spMkLst>
        </pc:spChg>
        <pc:spChg chg="add del">
          <ac:chgData name="Jomar Rasmussen" userId="60eab21f-b83a-4bd3-9a26-9eba72180cba" providerId="ADAL" clId="{378263F4-6490-4002-B07B-0D84CA0046FA}" dt="2023-03-21T11:32:04.811" v="1906" actId="26606"/>
          <ac:spMkLst>
            <pc:docMk/>
            <pc:sldMk cId="52908739" sldId="270"/>
            <ac:spMk id="15" creationId="{835EF3DD-7D43-4A27-8967-A92FD8CC9365}"/>
          </ac:spMkLst>
        </pc:spChg>
        <pc:spChg chg="add del">
          <ac:chgData name="Jomar Rasmussen" userId="60eab21f-b83a-4bd3-9a26-9eba72180cba" providerId="ADAL" clId="{378263F4-6490-4002-B07B-0D84CA0046FA}" dt="2023-03-21T11:31:44.393" v="1902" actId="26606"/>
          <ac:spMkLst>
            <pc:docMk/>
            <pc:sldMk cId="52908739" sldId="270"/>
            <ac:spMk id="16" creationId="{82580482-BA80-420A-8A05-C58E97F26B21}"/>
          </ac:spMkLst>
        </pc:spChg>
        <pc:spChg chg="add del">
          <ac:chgData name="Jomar Rasmussen" userId="60eab21f-b83a-4bd3-9a26-9eba72180cba" providerId="ADAL" clId="{378263F4-6490-4002-B07B-0D84CA0046FA}" dt="2023-03-21T11:32:10.100" v="1908" actId="26606"/>
          <ac:spMkLst>
            <pc:docMk/>
            <pc:sldMk cId="52908739" sldId="270"/>
            <ac:spMk id="17" creationId="{2C61293E-6EBE-43EF-A52C-9BEBFD7679D4}"/>
          </ac:spMkLst>
        </pc:spChg>
        <pc:spChg chg="add del">
          <ac:chgData name="Jomar Rasmussen" userId="60eab21f-b83a-4bd3-9a26-9eba72180cba" providerId="ADAL" clId="{378263F4-6490-4002-B07B-0D84CA0046FA}" dt="2023-03-21T11:32:10.100" v="1908" actId="26606"/>
          <ac:spMkLst>
            <pc:docMk/>
            <pc:sldMk cId="52908739" sldId="270"/>
            <ac:spMk id="18" creationId="{21540236-BFD5-4A9D-8840-4703E7F76825}"/>
          </ac:spMkLst>
        </pc:spChg>
        <pc:spChg chg="add del">
          <ac:chgData name="Jomar Rasmussen" userId="60eab21f-b83a-4bd3-9a26-9eba72180cba" providerId="ADAL" clId="{378263F4-6490-4002-B07B-0D84CA0046FA}" dt="2023-03-21T11:32:11.217" v="1910" actId="26606"/>
          <ac:spMkLst>
            <pc:docMk/>
            <pc:sldMk cId="52908739" sldId="270"/>
            <ac:spMk id="20" creationId="{F13C74B1-5B17-4795-BED0-7140497B445A}"/>
          </ac:spMkLst>
        </pc:spChg>
        <pc:spChg chg="add del">
          <ac:chgData name="Jomar Rasmussen" userId="60eab21f-b83a-4bd3-9a26-9eba72180cba" providerId="ADAL" clId="{378263F4-6490-4002-B07B-0D84CA0046FA}" dt="2023-03-21T11:32:11.217" v="1910" actId="26606"/>
          <ac:spMkLst>
            <pc:docMk/>
            <pc:sldMk cId="52908739" sldId="270"/>
            <ac:spMk id="21" creationId="{D4974D33-8DC5-464E-8C6D-BE58F0669C17}"/>
          </ac:spMkLst>
        </pc:spChg>
        <pc:spChg chg="add">
          <ac:chgData name="Jomar Rasmussen" userId="60eab21f-b83a-4bd3-9a26-9eba72180cba" providerId="ADAL" clId="{378263F4-6490-4002-B07B-0D84CA0046FA}" dt="2023-03-21T11:32:11.222" v="1911" actId="26606"/>
          <ac:spMkLst>
            <pc:docMk/>
            <pc:sldMk cId="52908739" sldId="270"/>
            <ac:spMk id="23" creationId="{E51BA4DF-2BD4-4EC2-B1DB-B27C8AC71864}"/>
          </ac:spMkLst>
        </pc:spChg>
        <pc:picChg chg="add mod ord">
          <ac:chgData name="Jomar Rasmussen" userId="60eab21f-b83a-4bd3-9a26-9eba72180cba" providerId="ADAL" clId="{378263F4-6490-4002-B07B-0D84CA0046FA}" dt="2023-03-21T11:32:11.222" v="1911" actId="26606"/>
          <ac:picMkLst>
            <pc:docMk/>
            <pc:sldMk cId="52908739" sldId="270"/>
            <ac:picMk id="9" creationId="{C20C4EC6-156A-9217-BA2B-93C3DC964825}"/>
          </ac:picMkLst>
        </pc:picChg>
      </pc:sldChg>
      <pc:sldChg chg="addSp modSp new mod">
        <pc:chgData name="Jomar Rasmussen" userId="60eab21f-b83a-4bd3-9a26-9eba72180cba" providerId="ADAL" clId="{378263F4-6490-4002-B07B-0D84CA0046FA}" dt="2023-03-21T13:01:18.172" v="2067" actId="20577"/>
        <pc:sldMkLst>
          <pc:docMk/>
          <pc:sldMk cId="2869890224" sldId="271"/>
        </pc:sldMkLst>
        <pc:spChg chg="add mod">
          <ac:chgData name="Jomar Rasmussen" userId="60eab21f-b83a-4bd3-9a26-9eba72180cba" providerId="ADAL" clId="{378263F4-6490-4002-B07B-0D84CA0046FA}" dt="2023-03-21T13:01:18.172" v="2067" actId="20577"/>
          <ac:spMkLst>
            <pc:docMk/>
            <pc:sldMk cId="2869890224" sldId="271"/>
            <ac:spMk id="3" creationId="{2F1B4555-D3B0-C6A4-C013-D3A51E281D04}"/>
          </ac:spMkLst>
        </pc:spChg>
        <pc:picChg chg="add mod">
          <ac:chgData name="Jomar Rasmussen" userId="60eab21f-b83a-4bd3-9a26-9eba72180cba" providerId="ADAL" clId="{378263F4-6490-4002-B07B-0D84CA0046FA}" dt="2023-03-21T11:43:56.685" v="1979"/>
          <ac:picMkLst>
            <pc:docMk/>
            <pc:sldMk cId="2869890224" sldId="271"/>
            <ac:picMk id="2" creationId="{1756C722-7FD7-CE65-B19C-A2DB42C02740}"/>
          </ac:picMkLst>
        </pc:picChg>
      </pc:sldChg>
      <pc:sldChg chg="addSp modSp new mod">
        <pc:chgData name="Jomar Rasmussen" userId="60eab21f-b83a-4bd3-9a26-9eba72180cba" providerId="ADAL" clId="{378263F4-6490-4002-B07B-0D84CA0046FA}" dt="2023-03-21T14:05:21.574" v="2358" actId="1076"/>
        <pc:sldMkLst>
          <pc:docMk/>
          <pc:sldMk cId="898279523" sldId="272"/>
        </pc:sldMkLst>
        <pc:picChg chg="add mod">
          <ac:chgData name="Jomar Rasmussen" userId="60eab21f-b83a-4bd3-9a26-9eba72180cba" providerId="ADAL" clId="{378263F4-6490-4002-B07B-0D84CA0046FA}" dt="2023-03-21T14:05:21.574" v="2358" actId="1076"/>
          <ac:picMkLst>
            <pc:docMk/>
            <pc:sldMk cId="898279523" sldId="272"/>
            <ac:picMk id="3" creationId="{1C00D755-4249-804C-3706-F79F1FFCB0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DDB8F-5AB9-7047-9AD5-FF337C637579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FE472-99DC-F847-A831-F2454CA74F8F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6028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FE472-99DC-F847-A831-F2454CA74F8F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9114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FE472-99DC-F847-A831-F2454CA74F8F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9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A32FA04F-2B5E-96C2-5B10-E14C2C6A5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47253-27CE-C18E-671A-702EE25E56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60" y="1497568"/>
            <a:ext cx="963168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9A032-F073-F1A9-076B-95F0F3461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60" y="3888978"/>
            <a:ext cx="9631680" cy="110632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2777-3F72-7479-3D11-8E0D556A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01D10-533D-C363-C8D4-7F278D85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917AA-DFA3-5D6E-20FC-09C30349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085798-496C-9131-8E90-FDF09AD33108}"/>
              </a:ext>
            </a:extLst>
          </p:cNvPr>
          <p:cNvSpPr/>
          <p:nvPr userDrawn="1"/>
        </p:nvSpPr>
        <p:spPr>
          <a:xfrm>
            <a:off x="0" y="-1"/>
            <a:ext cx="12192000" cy="136526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E9F82AE-C82B-CC6B-9F3D-C151C8FF2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9679" y="365125"/>
            <a:ext cx="482600" cy="7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7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rodu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7253-27CE-C18E-671A-702EE25E56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26181"/>
            <a:ext cx="603504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9A032-F073-F1A9-076B-95F0F3461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17591"/>
            <a:ext cx="6035040" cy="11063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2777-3F72-7479-3D11-8E0D556A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01D10-533D-C363-C8D4-7F278D85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917AA-DFA3-5D6E-20FC-09C30349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085798-496C-9131-8E90-FDF09AD33108}"/>
              </a:ext>
            </a:extLst>
          </p:cNvPr>
          <p:cNvSpPr/>
          <p:nvPr userDrawn="1"/>
        </p:nvSpPr>
        <p:spPr>
          <a:xfrm>
            <a:off x="0" y="-1"/>
            <a:ext cx="12192000" cy="136526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2" name="Picture 11" descr="A picture containing text, electronics, black&#10;&#10;Description automatically generated">
            <a:extLst>
              <a:ext uri="{FF2B5EF4-FFF2-40B4-BE49-F238E27FC236}">
                <a16:creationId xmlns:a16="http://schemas.microsoft.com/office/drawing/2014/main" id="{51685424-6EA4-5A8D-BF62-B9260D177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439" y="541020"/>
            <a:ext cx="3053841" cy="59104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0B4B84-84C6-9F51-46F9-19CC69623ABD}"/>
              </a:ext>
            </a:extLst>
          </p:cNvPr>
          <p:cNvSpPr/>
          <p:nvPr userDrawn="1"/>
        </p:nvSpPr>
        <p:spPr>
          <a:xfrm>
            <a:off x="11521440" y="6108650"/>
            <a:ext cx="670560" cy="747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550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60BE-B089-93A8-6F15-4F8B3667A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CD812-9703-94BB-03B4-2C03941C4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4A1F5-BD94-B715-BF5F-502032BF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2846-DA56-51F9-52E7-CEB72B99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97F0-C5F5-4158-5231-17CC248D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DA657-A712-D5C9-0AD5-079B56B983B4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0886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6F328A5-BC23-7743-1B84-44E70C7033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774" y="1812395"/>
            <a:ext cx="4070942" cy="4351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CD812-9703-94BB-03B4-2C03941C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4A1F5-BD94-B715-BF5F-502032BF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2846-DA56-51F9-52E7-CEB72B99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97F0-C5F5-4158-5231-17CC248D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DA657-A712-D5C9-0AD5-079B56B983B4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9" name="Picture 8" descr="A picture containing text, electronics, black&#10;&#10;Description automatically generated">
            <a:extLst>
              <a:ext uri="{FF2B5EF4-FFF2-40B4-BE49-F238E27FC236}">
                <a16:creationId xmlns:a16="http://schemas.microsoft.com/office/drawing/2014/main" id="{A0A26446-D49E-114D-1DFC-B78C5B26DC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135" y="1759721"/>
            <a:ext cx="2306393" cy="4463822"/>
          </a:xfrm>
          <a:prstGeom prst="rect">
            <a:avLst/>
          </a:prstGeom>
        </p:spPr>
      </p:pic>
      <p:pic>
        <p:nvPicPr>
          <p:cNvPr id="11" name="Picture 10" descr="A picture containing text, electronics, black&#10;&#10;Description automatically generated">
            <a:extLst>
              <a:ext uri="{FF2B5EF4-FFF2-40B4-BE49-F238E27FC236}">
                <a16:creationId xmlns:a16="http://schemas.microsoft.com/office/drawing/2014/main" id="{70FCF7F0-C233-0C4D-B7F7-484B360FF7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1757395"/>
            <a:ext cx="2306393" cy="446133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AD05CF8-7058-531A-68FA-D493387F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530" y="3673749"/>
            <a:ext cx="425324" cy="62862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DAB4AFF-96A8-0E03-3C37-D1F19E4E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30384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50F8-9935-B336-64FD-CC1ABFFEA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18FC6-E251-73D9-7FDF-3A86919D7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75A8B-6408-AD35-3E6B-810CF9C1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F4C8-2D1B-D5D2-FC78-1CF3BF73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F3A4-DFE2-30AF-BF33-94380E16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0C760-CBF7-DB9E-CF1D-8A6017950B04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1495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D9B9-5CD5-E83F-325D-BC7A2628C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NO" dirty="0"/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AEAF-C70F-789E-AE0F-2D4CDD697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E2C08-3C3C-EBA2-2BB1-47B6DE59C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D091B-4110-9A8A-8609-152AD3563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FDEF0-495C-6C8A-EE71-2A2B1942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08BB3-2EAF-3F3B-461F-43E1188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1F2564-1ED2-3BF1-A205-B8CF1A7FF083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45507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6B83-E61D-6D1A-617C-1A9DEE416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70FD0-51A0-B95E-B16F-694A357EB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089FA-F693-C33E-9A69-3AF56CEC0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26A29-BB0D-D67F-A38D-EF02B30AC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58E715-3CDF-2A67-77C5-FCEFBEA5D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BAD76-F9D7-5418-7FB1-2AA0963D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3B462-B5A4-DFDD-FD95-AD7205AE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B59F4-1895-114E-E630-7DB32B5F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55484-F034-436B-57AE-F05C3B175FC4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19892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EAC0-B64B-DE64-3E74-6EB292B4F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FAD9C-DB62-B5A6-6574-0394ADE0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404EB-FD13-B823-9343-816A5238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AC9BE-A50E-BF37-7327-5CA129C8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B316F-3C54-C501-C51A-64AED23B6771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8922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C4E0D-FBA1-0C87-DFB6-33529B2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7A5062-BC84-9B21-0FBD-232AAE00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8A7D2-7343-05EB-0F6C-DF359D11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51A6-4BCB-B90A-B1BC-AC2AA6471979}"/>
              </a:ext>
            </a:extLst>
          </p:cNvPr>
          <p:cNvSpPr/>
          <p:nvPr userDrawn="1"/>
        </p:nvSpPr>
        <p:spPr>
          <a:xfrm rot="16200000">
            <a:off x="-3368040" y="3368040"/>
            <a:ext cx="6858000" cy="121920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12199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2E3784-6B0C-E6C3-2D84-9CBA3E98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B1C25-2F5B-DBD9-C722-6DC25045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00445-340F-C5BF-7FAA-CCB2FC4E8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87AB-BA44-9B45-9366-975843206A26}" type="datetimeFigureOut">
              <a:rPr lang="en-NO" smtClean="0"/>
              <a:t>03/21/2023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73BC-3EF7-81E1-B4D1-81F0EAF6B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DC022-8F5D-CA8C-A6E8-BFC0EA086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7CE86-660E-8F42-814A-68FE80C74F44}" type="slidenum">
              <a:rPr lang="en-NO" smtClean="0"/>
              <a:t>‹#›</a:t>
            </a:fld>
            <a:endParaRPr lang="en-NO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1F76F6F-17DC-E103-8F6E-AB5B4025D7E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9679" y="365125"/>
            <a:ext cx="482600" cy="7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9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CE0D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CE0D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CE0D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CE0D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CE0D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dlock.no/matris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96A164-B36D-C935-4CC8-2F508115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18" y="1959466"/>
            <a:ext cx="10515600" cy="1500187"/>
          </a:xfrm>
        </p:spPr>
        <p:txBody>
          <a:bodyPr/>
          <a:lstStyle/>
          <a:p>
            <a:pPr algn="ctr"/>
            <a:r>
              <a:rPr lang="nb-NO"/>
              <a:t>ID </a:t>
            </a:r>
            <a:r>
              <a:rPr lang="nb-NO" dirty="0"/>
              <a:t>Lock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B90F0E-8613-5627-A5C1-C51EED564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b-NO" dirty="0"/>
              <a:t>22 mars 2023 </a:t>
            </a:r>
          </a:p>
          <a:p>
            <a:pPr algn="ctr"/>
            <a:r>
              <a:rPr lang="nb-NO" dirty="0"/>
              <a:t>av </a:t>
            </a:r>
          </a:p>
          <a:p>
            <a:pPr algn="ctr"/>
            <a:r>
              <a:rPr lang="nb-NO" dirty="0"/>
              <a:t>Jomar Rasmussen </a:t>
            </a:r>
          </a:p>
        </p:txBody>
      </p:sp>
    </p:spTree>
    <p:extLst>
      <p:ext uri="{BB962C8B-B14F-4D97-AF65-F5344CB8AC3E}">
        <p14:creationId xmlns:p14="http://schemas.microsoft.com/office/powerpoint/2010/main" val="223453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00D755-4249-804C-3706-F79F1FFC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549" y="294486"/>
            <a:ext cx="8443995" cy="62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7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FE3D-89C2-EBB8-DE30-A4E2E577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Hve</a:t>
            </a:r>
            <a:r>
              <a:rPr lang="nb-NO" dirty="0"/>
              <a:t> er </a:t>
            </a:r>
            <a:r>
              <a:rPr lang="nb-NO" dirty="0" err="1"/>
              <a:t>Zigbee</a:t>
            </a:r>
            <a:r>
              <a:rPr lang="nb-NO" dirty="0"/>
              <a:t> eller Z-</a:t>
            </a:r>
            <a:r>
              <a:rPr lang="nb-NO" dirty="0" err="1"/>
              <a:t>Wave</a:t>
            </a:r>
            <a:r>
              <a:rPr lang="nb-NO" dirty="0"/>
              <a:t> modul </a:t>
            </a:r>
            <a:endParaRPr lang="en-NO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AAB9C-BAF5-8C20-8F62-82BC03DEA186}"/>
              </a:ext>
            </a:extLst>
          </p:cNvPr>
          <p:cNvGrpSpPr/>
          <p:nvPr/>
        </p:nvGrpSpPr>
        <p:grpSpPr>
          <a:xfrm>
            <a:off x="83700" y="1690688"/>
            <a:ext cx="12108300" cy="5396941"/>
            <a:chOff x="83700" y="1690688"/>
            <a:chExt cx="12108300" cy="53969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8922BF-41F2-1F84-EA64-2DE63E0D149E}"/>
                </a:ext>
              </a:extLst>
            </p:cNvPr>
            <p:cNvSpPr/>
            <p:nvPr/>
          </p:nvSpPr>
          <p:spPr>
            <a:xfrm>
              <a:off x="120771" y="1690689"/>
              <a:ext cx="5962800" cy="4802186"/>
            </a:xfrm>
            <a:prstGeom prst="rect">
              <a:avLst/>
            </a:prstGeom>
            <a:solidFill>
              <a:srgbClr val="1A19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720000" rIns="90000" bIns="46800" rtlCol="0" anchor="t" anchorCtr="0"/>
            <a:lstStyle/>
            <a:p>
              <a:endParaRPr lang="en-NO" sz="3600" dirty="0"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D76452-7FC2-572D-06CB-E0FC71ADA90B}"/>
                </a:ext>
              </a:extLst>
            </p:cNvPr>
            <p:cNvSpPr/>
            <p:nvPr/>
          </p:nvSpPr>
          <p:spPr>
            <a:xfrm>
              <a:off x="6083571" y="1690688"/>
              <a:ext cx="6108429" cy="4802186"/>
            </a:xfrm>
            <a:prstGeom prst="rect">
              <a:avLst/>
            </a:prstGeom>
            <a:solidFill>
              <a:srgbClr val="2B2F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720000" rIns="90000" bIns="46800" rtlCol="0" anchor="t" anchorCtr="0"/>
            <a:lstStyle/>
            <a:p>
              <a:endParaRPr lang="en-NO" sz="3600" dirty="0">
                <a:latin typeface="+mj-lt"/>
              </a:endParaRP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08DCEFB-7DB3-6C2E-FE42-CD934C988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254" y="3849396"/>
              <a:ext cx="4451179" cy="323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FE2627-93B2-28FC-ABB5-3866936D5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0" y="4313156"/>
              <a:ext cx="1825821" cy="245899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7A482F3-1F4D-DEF0-CEEB-B5DCBDE81D62}"/>
              </a:ext>
            </a:extLst>
          </p:cNvPr>
          <p:cNvSpPr txBox="1"/>
          <p:nvPr/>
        </p:nvSpPr>
        <p:spPr>
          <a:xfrm>
            <a:off x="716437" y="2036189"/>
            <a:ext cx="5033914" cy="2152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b-NO" sz="2400" dirty="0">
                <a:solidFill>
                  <a:srgbClr val="BCE0DB"/>
                </a:solidFill>
              </a:rPr>
              <a:t>Zigbee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Zigbee </a:t>
            </a:r>
            <a:r>
              <a:rPr lang="nb-NO" sz="2400" dirty="0" err="1">
                <a:solidFill>
                  <a:schemeClr val="bg1"/>
                </a:solidFill>
              </a:rPr>
              <a:t>certified</a:t>
            </a:r>
            <a:endParaRPr lang="nb-NO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Simple </a:t>
            </a:r>
            <a:r>
              <a:rPr lang="nb-NO" sz="2400" dirty="0" err="1">
                <a:solidFill>
                  <a:schemeClr val="bg1"/>
                </a:solidFill>
              </a:rPr>
              <a:t>installation</a:t>
            </a:r>
            <a:endParaRPr lang="nb-NO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Matter </a:t>
            </a:r>
            <a:r>
              <a:rPr lang="nb-NO" sz="2400" dirty="0" err="1">
                <a:solidFill>
                  <a:schemeClr val="bg1"/>
                </a:solidFill>
              </a:rPr>
              <a:t>compliant</a:t>
            </a:r>
            <a:endParaRPr lang="en-NO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4F4EB-56F6-1267-D422-7401043F2AFA}"/>
              </a:ext>
            </a:extLst>
          </p:cNvPr>
          <p:cNvSpPr txBox="1"/>
          <p:nvPr/>
        </p:nvSpPr>
        <p:spPr>
          <a:xfrm>
            <a:off x="6429080" y="2036189"/>
            <a:ext cx="5033914" cy="2152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b-NO" sz="2400" dirty="0">
                <a:solidFill>
                  <a:srgbClr val="BCE0DB"/>
                </a:solidFill>
              </a:rPr>
              <a:t>Z-</a:t>
            </a:r>
            <a:r>
              <a:rPr lang="nb-NO" sz="2400" dirty="0" err="1">
                <a:solidFill>
                  <a:srgbClr val="BCE0DB"/>
                </a:solidFill>
              </a:rPr>
              <a:t>Wave</a:t>
            </a:r>
            <a:endParaRPr lang="nb-NO" sz="2400" dirty="0">
              <a:solidFill>
                <a:srgbClr val="BCE0D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Z-</a:t>
            </a:r>
            <a:r>
              <a:rPr lang="nb-NO" sz="2400" dirty="0" err="1">
                <a:solidFill>
                  <a:schemeClr val="bg1"/>
                </a:solidFill>
              </a:rPr>
              <a:t>Wave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certified</a:t>
            </a:r>
            <a:endParaRPr lang="nb-NO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Simple </a:t>
            </a:r>
            <a:r>
              <a:rPr lang="nb-NO" sz="2400" dirty="0" err="1">
                <a:solidFill>
                  <a:schemeClr val="bg1"/>
                </a:solidFill>
              </a:rPr>
              <a:t>installation</a:t>
            </a:r>
            <a:endParaRPr lang="nb-NO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>
                <a:solidFill>
                  <a:schemeClr val="bg1"/>
                </a:solidFill>
              </a:rPr>
              <a:t>Allows</a:t>
            </a:r>
            <a:r>
              <a:rPr lang="nb-NO" sz="2400" dirty="0">
                <a:solidFill>
                  <a:schemeClr val="bg1"/>
                </a:solidFill>
              </a:rPr>
              <a:t> for </a:t>
            </a:r>
            <a:r>
              <a:rPr lang="nb-NO" sz="2400" dirty="0" err="1">
                <a:solidFill>
                  <a:schemeClr val="bg1"/>
                </a:solidFill>
              </a:rPr>
              <a:t>Alarm.com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integration</a:t>
            </a:r>
            <a:endParaRPr lang="en-N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29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756C722-7FD7-CE65-B19C-A2DB42C02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" r="5774" b="-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F1B4555-D3B0-C6A4-C013-D3A51E281D04}"/>
              </a:ext>
            </a:extLst>
          </p:cNvPr>
          <p:cNvSpPr txBox="1"/>
          <p:nvPr/>
        </p:nvSpPr>
        <p:spPr>
          <a:xfrm>
            <a:off x="6784355" y="2344087"/>
            <a:ext cx="48424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dirty="0"/>
              <a:t>Friheten du ønsker med ID Lock 202 </a:t>
            </a:r>
            <a:r>
              <a:rPr lang="nb-NO" sz="4500" dirty="0" err="1"/>
              <a:t>Multi</a:t>
            </a:r>
            <a:r>
              <a:rPr lang="nb-NO" sz="45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989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8B57F-8C24-4B54-05B0-97A8AC25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72C3E4-CC39-2F60-6ED3-6611FF865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Generelt om ID Lock og Historie</a:t>
            </a:r>
          </a:p>
          <a:p>
            <a:r>
              <a:rPr lang="nb-NO" dirty="0"/>
              <a:t>Introduksjon ID Lock 202 </a:t>
            </a:r>
            <a:r>
              <a:rPr lang="nb-NO" dirty="0" err="1"/>
              <a:t>Multi</a:t>
            </a:r>
            <a:endParaRPr lang="nb-NO" dirty="0"/>
          </a:p>
          <a:p>
            <a:r>
              <a:rPr lang="nb-NO" dirty="0"/>
              <a:t>Montering av ID Lock 202 </a:t>
            </a:r>
            <a:r>
              <a:rPr lang="nb-NO" dirty="0" err="1"/>
              <a:t>Multi</a:t>
            </a:r>
            <a:r>
              <a:rPr lang="nb-NO" dirty="0"/>
              <a:t> </a:t>
            </a:r>
          </a:p>
          <a:p>
            <a:r>
              <a:rPr lang="nb-NO" dirty="0"/>
              <a:t>ID Lock 202 </a:t>
            </a:r>
            <a:r>
              <a:rPr lang="nb-NO" dirty="0" err="1"/>
              <a:t>Multi</a:t>
            </a:r>
            <a:r>
              <a:rPr lang="nb-NO" dirty="0"/>
              <a:t> appstyrt </a:t>
            </a:r>
          </a:p>
          <a:p>
            <a:pPr lvl="1"/>
            <a:r>
              <a:rPr lang="nb-NO" dirty="0"/>
              <a:t>Z-</a:t>
            </a:r>
            <a:r>
              <a:rPr lang="nb-NO" dirty="0" err="1"/>
              <a:t>Wave</a:t>
            </a:r>
            <a:r>
              <a:rPr lang="nb-NO" dirty="0"/>
              <a:t> og </a:t>
            </a:r>
            <a:r>
              <a:rPr lang="nb-NO" dirty="0" err="1"/>
              <a:t>Zigbee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801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8E0E1-3539-AF4E-338B-39AAE109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Generelt om ID Lock og Historie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0B7337-C123-AB50-A79C-C3AD7605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214"/>
            <a:ext cx="10515600" cy="4351338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Grunnlagt 2012 av Geir </a:t>
            </a:r>
            <a:r>
              <a:rPr lang="nb-NO" dirty="0" err="1"/>
              <a:t>Arnfinsen</a:t>
            </a:r>
            <a:r>
              <a:rPr lang="nb-NO" dirty="0"/>
              <a:t> og Henning </a:t>
            </a:r>
            <a:r>
              <a:rPr lang="nb-NO" dirty="0" err="1"/>
              <a:t>Skogstø</a:t>
            </a:r>
            <a:r>
              <a:rPr lang="nb-NO" dirty="0"/>
              <a:t>.</a:t>
            </a:r>
          </a:p>
          <a:p>
            <a:r>
              <a:rPr lang="nb-NO" dirty="0"/>
              <a:t>Ble en del av NorDan gruppen i 2013 under navnet Identity Lock </a:t>
            </a:r>
          </a:p>
          <a:p>
            <a:r>
              <a:rPr lang="nb-NO" dirty="0"/>
              <a:t>Byttet navn til ID Lock AS mars 2014</a:t>
            </a:r>
          </a:p>
          <a:p>
            <a:r>
              <a:rPr lang="nb-NO" dirty="0"/>
              <a:t>Lanserte ID Lock 101 i 2015</a:t>
            </a:r>
          </a:p>
          <a:p>
            <a:r>
              <a:rPr lang="nb-NO" dirty="0"/>
              <a:t>ID Lock 150 ble lansert 2018</a:t>
            </a:r>
          </a:p>
          <a:p>
            <a:r>
              <a:rPr lang="nb-NO" dirty="0"/>
              <a:t>ID Lock 202 </a:t>
            </a:r>
            <a:r>
              <a:rPr lang="nb-NO" dirty="0" err="1"/>
              <a:t>Multi</a:t>
            </a:r>
            <a:r>
              <a:rPr lang="nb-NO" dirty="0"/>
              <a:t> ble lansert 30 november 2022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DC09688-91DC-AA53-7EAD-172A588C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470" y="2029512"/>
            <a:ext cx="1466850" cy="314325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5F93E3B-C8C1-84C6-57FC-C6264157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42" y="2029512"/>
            <a:ext cx="1478835" cy="314325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5F2566-8929-A3D4-7885-CC34DE86E2E8}"/>
              </a:ext>
            </a:extLst>
          </p:cNvPr>
          <p:cNvSpPr txBox="1"/>
          <p:nvPr/>
        </p:nvSpPr>
        <p:spPr>
          <a:xfrm>
            <a:off x="7903560" y="1708728"/>
            <a:ext cx="140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ID Lock 101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8B23BBF-CE4D-BAAE-752B-631E2C0FF903}"/>
              </a:ext>
            </a:extLst>
          </p:cNvPr>
          <p:cNvSpPr txBox="1"/>
          <p:nvPr/>
        </p:nvSpPr>
        <p:spPr>
          <a:xfrm>
            <a:off x="9486319" y="1685238"/>
            <a:ext cx="140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ID Lock 150</a:t>
            </a:r>
          </a:p>
        </p:txBody>
      </p:sp>
    </p:spTree>
    <p:extLst>
      <p:ext uri="{BB962C8B-B14F-4D97-AF65-F5344CB8AC3E}">
        <p14:creationId xmlns:p14="http://schemas.microsoft.com/office/powerpoint/2010/main" val="79942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BA99AD0-9B45-EFB6-A6AC-A1DFB845D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Møt ID Lock 202 </a:t>
            </a:r>
            <a:r>
              <a:rPr lang="nb-NO" dirty="0" err="1"/>
              <a:t>Multi</a:t>
            </a:r>
            <a:endParaRPr lang="en-NO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E9B987-1EA7-8D52-2A37-F919C1741923}"/>
              </a:ext>
            </a:extLst>
          </p:cNvPr>
          <p:cNvGrpSpPr/>
          <p:nvPr/>
        </p:nvGrpSpPr>
        <p:grpSpPr>
          <a:xfrm>
            <a:off x="3570024" y="1917149"/>
            <a:ext cx="2958176" cy="4716563"/>
            <a:chOff x="4893290" y="1466401"/>
            <a:chExt cx="3240881" cy="5167312"/>
          </a:xfrm>
        </p:grpSpPr>
        <p:pic>
          <p:nvPicPr>
            <p:cNvPr id="18" name="Picture 17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55AD429A-12A2-F79A-183D-08EAF3BB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9855" y="1466401"/>
              <a:ext cx="2184316" cy="5167312"/>
            </a:xfrm>
            <a:prstGeom prst="rect">
              <a:avLst/>
            </a:prstGeom>
          </p:spPr>
        </p:pic>
        <p:pic>
          <p:nvPicPr>
            <p:cNvPr id="20" name="Picture 19" descr="A picture containing text, electronics, black&#10;&#10;Description automatically generated">
              <a:extLst>
                <a:ext uri="{FF2B5EF4-FFF2-40B4-BE49-F238E27FC236}">
                  <a16:creationId xmlns:a16="http://schemas.microsoft.com/office/drawing/2014/main" id="{ADAA3C93-86B8-D38E-BF2A-15D99DB78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3290" y="1831526"/>
              <a:ext cx="2179545" cy="421831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ABC650-1BBB-7361-D427-8954F10E373A}"/>
              </a:ext>
            </a:extLst>
          </p:cNvPr>
          <p:cNvGrpSpPr/>
          <p:nvPr/>
        </p:nvGrpSpPr>
        <p:grpSpPr>
          <a:xfrm>
            <a:off x="6899981" y="1917151"/>
            <a:ext cx="2988737" cy="4716562"/>
            <a:chOff x="1259022" y="1690688"/>
            <a:chExt cx="3274363" cy="5167312"/>
          </a:xfrm>
        </p:grpSpPr>
        <p:pic>
          <p:nvPicPr>
            <p:cNvPr id="22" name="Picture 21" descr="A picture containing text, indoor, screenshot&#10;&#10;Description automatically generated">
              <a:extLst>
                <a:ext uri="{FF2B5EF4-FFF2-40B4-BE49-F238E27FC236}">
                  <a16:creationId xmlns:a16="http://schemas.microsoft.com/office/drawing/2014/main" id="{259E66CF-79C7-CA7A-D909-83094C98E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401" y="1690688"/>
              <a:ext cx="2183984" cy="5167312"/>
            </a:xfrm>
            <a:prstGeom prst="rect">
              <a:avLst/>
            </a:prstGeom>
          </p:spPr>
        </p:pic>
        <p:pic>
          <p:nvPicPr>
            <p:cNvPr id="24" name="Picture 23" descr="A picture containing text, electronics, black&#10;&#10;Description automatically generated">
              <a:extLst>
                <a:ext uri="{FF2B5EF4-FFF2-40B4-BE49-F238E27FC236}">
                  <a16:creationId xmlns:a16="http://schemas.microsoft.com/office/drawing/2014/main" id="{59A31E5E-3B90-62BA-570B-DDABD002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9022" y="2055813"/>
              <a:ext cx="2180758" cy="4218317"/>
            </a:xfrm>
            <a:prstGeom prst="rect">
              <a:avLst/>
            </a:prstGeom>
          </p:spPr>
        </p:pic>
      </p:grpSp>
      <p:sp>
        <p:nvSpPr>
          <p:cNvPr id="27" name="Title 3">
            <a:extLst>
              <a:ext uri="{FF2B5EF4-FFF2-40B4-BE49-F238E27FC236}">
                <a16:creationId xmlns:a16="http://schemas.microsoft.com/office/drawing/2014/main" id="{FDF3D545-8CE9-5193-AFDA-F9DC5C63D39D}"/>
              </a:ext>
            </a:extLst>
          </p:cNvPr>
          <p:cNvSpPr txBox="1">
            <a:spLocks/>
          </p:cNvSpPr>
          <p:nvPr/>
        </p:nvSpPr>
        <p:spPr>
          <a:xfrm>
            <a:off x="842016" y="2844066"/>
            <a:ext cx="2532541" cy="70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O" sz="2400" dirty="0">
                <a:solidFill>
                  <a:srgbClr val="BCE0DB"/>
                </a:solidFill>
              </a:rPr>
              <a:t>ID Lock 202 Multi</a:t>
            </a:r>
          </a:p>
          <a:p>
            <a:r>
              <a:rPr lang="nb-NO" sz="1800" dirty="0">
                <a:solidFill>
                  <a:srgbClr val="2B2F2C"/>
                </a:solidFill>
              </a:rPr>
              <a:t>Sort</a:t>
            </a:r>
            <a:endParaRPr lang="en-NO" sz="1800" dirty="0">
              <a:solidFill>
                <a:srgbClr val="2B2F2C"/>
              </a:solidFill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5CBA0367-6166-1109-3B36-91CA096B18E1}"/>
              </a:ext>
            </a:extLst>
          </p:cNvPr>
          <p:cNvSpPr txBox="1">
            <a:spLocks/>
          </p:cNvSpPr>
          <p:nvPr/>
        </p:nvSpPr>
        <p:spPr>
          <a:xfrm>
            <a:off x="842017" y="3551268"/>
            <a:ext cx="2322836" cy="2017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NO" sz="1600" dirty="0">
              <a:solidFill>
                <a:srgbClr val="2B2F2C"/>
              </a:solidFill>
              <a:latin typeface="+mj-lt"/>
            </a:endParaRP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AF42890E-F76B-6BDC-D4CF-16D5A31EEA39}"/>
              </a:ext>
            </a:extLst>
          </p:cNvPr>
          <p:cNvSpPr txBox="1">
            <a:spLocks/>
          </p:cNvSpPr>
          <p:nvPr/>
        </p:nvSpPr>
        <p:spPr>
          <a:xfrm>
            <a:off x="9103539" y="2844066"/>
            <a:ext cx="2532541" cy="70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O" sz="2400" dirty="0">
                <a:solidFill>
                  <a:srgbClr val="BCE0DB"/>
                </a:solidFill>
              </a:rPr>
              <a:t>ID Lock 202 Multi</a:t>
            </a:r>
          </a:p>
          <a:p>
            <a:r>
              <a:rPr lang="nb-NO" sz="1800" dirty="0">
                <a:solidFill>
                  <a:srgbClr val="2B2F2C"/>
                </a:solidFill>
              </a:rPr>
              <a:t>Sølv</a:t>
            </a:r>
            <a:endParaRPr lang="en-NO" sz="1800" dirty="0">
              <a:solidFill>
                <a:srgbClr val="2B2F2C"/>
              </a:solidFill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475A53A-DF47-F33C-C503-3F5B27CEABB4}"/>
              </a:ext>
            </a:extLst>
          </p:cNvPr>
          <p:cNvSpPr txBox="1">
            <a:spLocks/>
          </p:cNvSpPr>
          <p:nvPr/>
        </p:nvSpPr>
        <p:spPr>
          <a:xfrm>
            <a:off x="9103540" y="3551268"/>
            <a:ext cx="2322836" cy="2017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NO" sz="1600" dirty="0">
              <a:solidFill>
                <a:srgbClr val="2B2F2C"/>
              </a:solidFill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6DC45B-9268-D4DD-99A4-F9FC05FAE4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10" y="5480635"/>
            <a:ext cx="509477" cy="5692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AB7B24-ECD0-78C2-4A60-40879DF398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700" y="5480635"/>
            <a:ext cx="506734" cy="5692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EB93A42-B009-DE40-883E-525EA652897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321" y="5484799"/>
            <a:ext cx="528823" cy="5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4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0A999D-5385-88BE-894A-4BAA48E0908A}"/>
              </a:ext>
            </a:extLst>
          </p:cNvPr>
          <p:cNvSpPr/>
          <p:nvPr/>
        </p:nvSpPr>
        <p:spPr>
          <a:xfrm>
            <a:off x="120770" y="1690689"/>
            <a:ext cx="4023743" cy="5167312"/>
          </a:xfrm>
          <a:prstGeom prst="rect">
            <a:avLst/>
          </a:prstGeom>
          <a:solidFill>
            <a:srgbClr val="1A1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4385CB-C15E-B9A9-731D-FAFBDA8AC951}"/>
              </a:ext>
            </a:extLst>
          </p:cNvPr>
          <p:cNvSpPr/>
          <p:nvPr/>
        </p:nvSpPr>
        <p:spPr>
          <a:xfrm>
            <a:off x="4144513" y="1690688"/>
            <a:ext cx="4023743" cy="5167312"/>
          </a:xfrm>
          <a:prstGeom prst="rect">
            <a:avLst/>
          </a:prstGeom>
          <a:solidFill>
            <a:srgbClr val="2B2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FD30D-2306-F520-BC89-153E24351159}"/>
              </a:ext>
            </a:extLst>
          </p:cNvPr>
          <p:cNvSpPr/>
          <p:nvPr/>
        </p:nvSpPr>
        <p:spPr>
          <a:xfrm>
            <a:off x="8168257" y="1690688"/>
            <a:ext cx="4023743" cy="5167312"/>
          </a:xfrm>
          <a:prstGeom prst="rect">
            <a:avLst/>
          </a:prstGeom>
          <a:solidFill>
            <a:srgbClr val="BC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E51A9-55B8-17E2-F54C-DCC0B226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Smart, sikker og smidig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3B7A5B-AEA1-8C5C-CCF6-3056E875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77" y="2914556"/>
            <a:ext cx="1353869" cy="933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BB33C0-B519-0EB3-C606-CDAC40A71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264" y="2777749"/>
            <a:ext cx="869471" cy="110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2D270-B6BA-A967-31AD-BC6F528C6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007" y="2934882"/>
            <a:ext cx="1138926" cy="909143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95DC40C8-CD86-4FFB-6656-CA405335E614}"/>
              </a:ext>
            </a:extLst>
          </p:cNvPr>
          <p:cNvSpPr txBox="1">
            <a:spLocks/>
          </p:cNvSpPr>
          <p:nvPr/>
        </p:nvSpPr>
        <p:spPr>
          <a:xfrm>
            <a:off x="459356" y="3880950"/>
            <a:ext cx="3379399" cy="59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O" sz="3000" dirty="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678A34A-7DE2-461B-C4A7-C0E2F29C36A2}"/>
              </a:ext>
            </a:extLst>
          </p:cNvPr>
          <p:cNvSpPr txBox="1">
            <a:spLocks/>
          </p:cNvSpPr>
          <p:nvPr/>
        </p:nvSpPr>
        <p:spPr>
          <a:xfrm>
            <a:off x="741872" y="4873821"/>
            <a:ext cx="3281871" cy="2017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Z-</a:t>
            </a:r>
            <a:r>
              <a:rPr lang="nb-NO" sz="2000" dirty="0" err="1">
                <a:solidFill>
                  <a:schemeClr val="bg1"/>
                </a:solidFill>
                <a:latin typeface="+mj-lt"/>
              </a:rPr>
              <a:t>Wave</a:t>
            </a:r>
            <a:r>
              <a:rPr lang="nb-NO" sz="2000" dirty="0">
                <a:solidFill>
                  <a:schemeClr val="bg1"/>
                </a:solidFill>
                <a:latin typeface="+mj-lt"/>
              </a:rPr>
              <a:t> modul og </a:t>
            </a:r>
            <a:r>
              <a:rPr lang="nb-NO" sz="2000" dirty="0" err="1">
                <a:solidFill>
                  <a:schemeClr val="bg1"/>
                </a:solidFill>
                <a:latin typeface="+mj-lt"/>
              </a:rPr>
              <a:t>Zigbee</a:t>
            </a:r>
            <a:r>
              <a:rPr lang="nb-NO" sz="2000" dirty="0">
                <a:solidFill>
                  <a:schemeClr val="bg1"/>
                </a:solidFill>
                <a:latin typeface="+mj-lt"/>
              </a:rPr>
              <a:t> modul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Bluetooth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Oppkobling mot en rekke </a:t>
            </a:r>
            <a:r>
              <a:rPr lang="nb-NO" sz="2000" dirty="0" err="1">
                <a:solidFill>
                  <a:schemeClr val="bg1"/>
                </a:solidFill>
                <a:latin typeface="+mj-lt"/>
              </a:rPr>
              <a:t>huber</a:t>
            </a:r>
            <a:r>
              <a:rPr lang="nb-NO" sz="2000" dirty="0">
                <a:solidFill>
                  <a:schemeClr val="bg1"/>
                </a:solidFill>
                <a:latin typeface="+mj-lt"/>
              </a:rPr>
              <a:t> for appstyring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8A35923B-FE05-7143-BD0F-51C3F7C92865}"/>
              </a:ext>
            </a:extLst>
          </p:cNvPr>
          <p:cNvSpPr txBox="1">
            <a:spLocks/>
          </p:cNvSpPr>
          <p:nvPr/>
        </p:nvSpPr>
        <p:spPr>
          <a:xfrm>
            <a:off x="4765615" y="4873821"/>
            <a:ext cx="3093049" cy="2017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Egendefinert master pin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Mulig for å oppdatere programvaren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Innebygget alarm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79C6917-D9BC-D350-4C3F-C7654915365D}"/>
              </a:ext>
            </a:extLst>
          </p:cNvPr>
          <p:cNvSpPr txBox="1">
            <a:spLocks/>
          </p:cNvSpPr>
          <p:nvPr/>
        </p:nvSpPr>
        <p:spPr>
          <a:xfrm>
            <a:off x="8817154" y="4873821"/>
            <a:ext cx="3254076" cy="2017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Enkel montering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Enkel meny oppsett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+mj-lt"/>
              </a:rPr>
              <a:t>Brukervennlig </a:t>
            </a:r>
            <a:endParaRPr lang="en-NO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5C85323-91E4-0902-3EF7-F98D7EC2B164}"/>
              </a:ext>
            </a:extLst>
          </p:cNvPr>
          <p:cNvSpPr txBox="1">
            <a:spLocks/>
          </p:cNvSpPr>
          <p:nvPr/>
        </p:nvSpPr>
        <p:spPr>
          <a:xfrm>
            <a:off x="4479265" y="3880950"/>
            <a:ext cx="3379399" cy="59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O" sz="3000" dirty="0">
                <a:solidFill>
                  <a:schemeClr val="bg1"/>
                </a:solidFill>
              </a:rPr>
              <a:t>SIKKER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78E8DA74-8354-A0E9-E87D-C15CA6D7E208}"/>
              </a:ext>
            </a:extLst>
          </p:cNvPr>
          <p:cNvSpPr txBox="1">
            <a:spLocks/>
          </p:cNvSpPr>
          <p:nvPr/>
        </p:nvSpPr>
        <p:spPr>
          <a:xfrm>
            <a:off x="8568186" y="3880950"/>
            <a:ext cx="3379399" cy="594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O" sz="3000" dirty="0">
                <a:solidFill>
                  <a:schemeClr val="bg1"/>
                </a:solidFill>
              </a:rPr>
              <a:t>SMIDIG</a:t>
            </a:r>
          </a:p>
        </p:txBody>
      </p:sp>
    </p:spTree>
    <p:extLst>
      <p:ext uri="{BB962C8B-B14F-4D97-AF65-F5344CB8AC3E}">
        <p14:creationId xmlns:p14="http://schemas.microsoft.com/office/powerpoint/2010/main" val="412493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vegg, innendørs, elektronikk&#10;&#10;Automatisk generert beskrivelse">
            <a:extLst>
              <a:ext uri="{FF2B5EF4-FFF2-40B4-BE49-F238E27FC236}">
                <a16:creationId xmlns:a16="http://schemas.microsoft.com/office/drawing/2014/main" id="{8196AC9E-82C5-8E86-5501-27411B9FC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64CCAB-7908-24AB-BF4D-3D7495623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Montering av ID Lock 202 </a:t>
            </a:r>
            <a:r>
              <a:rPr lang="nb-NO" sz="4000" dirty="0" err="1"/>
              <a:t>Multi</a:t>
            </a:r>
            <a:r>
              <a:rPr lang="nb-NO" sz="4000" dirty="0"/>
              <a:t> </a:t>
            </a:r>
            <a:endParaRPr lang="en-NO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BC301-53D7-727C-82D2-7E588033A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112229"/>
            <a:ext cx="3822189" cy="3742762"/>
          </a:xfrm>
        </p:spPr>
        <p:txBody>
          <a:bodyPr>
            <a:normAutofit fontScale="92500" lnSpcReduction="20000"/>
          </a:bodyPr>
          <a:lstStyle/>
          <a:p>
            <a:endParaRPr lang="nb-NO" dirty="0"/>
          </a:p>
          <a:p>
            <a:r>
              <a:rPr lang="nb-NO" dirty="0" err="1"/>
              <a:t>Quick</a:t>
            </a:r>
            <a:r>
              <a:rPr lang="nb-NO" dirty="0"/>
              <a:t> Guide i salgspakken </a:t>
            </a:r>
          </a:p>
          <a:p>
            <a:r>
              <a:rPr lang="nb-NO" dirty="0"/>
              <a:t>Monteringsfilm og monteringsmanual tilgjengelig via idlock.no </a:t>
            </a:r>
          </a:p>
          <a:p>
            <a:r>
              <a:rPr lang="nb-NO" dirty="0"/>
              <a:t>FAQ tilgjengelig via idlock.no og vår </a:t>
            </a:r>
            <a:r>
              <a:rPr lang="nb-NO" dirty="0" err="1"/>
              <a:t>YouTube</a:t>
            </a:r>
            <a:r>
              <a:rPr lang="nb-NO" dirty="0"/>
              <a:t> kanal</a:t>
            </a:r>
          </a:p>
          <a:p>
            <a:r>
              <a:rPr lang="nb-NO" dirty="0"/>
              <a:t>Viktige elementer ved montering av ID Lock</a:t>
            </a:r>
          </a:p>
          <a:p>
            <a:pPr lvl="1"/>
            <a:r>
              <a:rPr lang="nb-NO" dirty="0"/>
              <a:t>Håndtak</a:t>
            </a:r>
          </a:p>
          <a:p>
            <a:pPr lvl="1"/>
            <a:r>
              <a:rPr lang="nb-NO" dirty="0"/>
              <a:t>Utvendig enhet</a:t>
            </a:r>
          </a:p>
          <a:p>
            <a:pPr lvl="1"/>
            <a:r>
              <a:rPr lang="nb-NO" dirty="0"/>
              <a:t>Skruer til innvendig bakplate og utvendig enhet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5742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E380E79-19AB-D614-FD10-AF246FFCE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21" y="497913"/>
            <a:ext cx="4183136" cy="589174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E02CEF0-8AB4-092F-99BC-B8F612444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01" y="501254"/>
            <a:ext cx="4135737" cy="580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1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F826BE-DE0D-6D40-6624-BD9CDE3C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Idlock.no/kundesenter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6E711EC-E055-CACA-5620-6D15DFF7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65" y="1690688"/>
            <a:ext cx="9768424" cy="50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47C1381-2B8F-E404-698C-AF0E7E78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latin typeface="+mj-lt"/>
              </a:rPr>
              <a:t>ID Lock appstyrt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20C4EC6-156A-9217-BA2B-93C3DC964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1" r="1" b="166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9F35EE-530A-5B64-9D52-BFAA22E34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>
                <a:latin typeface="+mn-lt"/>
              </a:rPr>
              <a:t>Oppkobling mot </a:t>
            </a:r>
            <a:r>
              <a:rPr lang="nb-NO" dirty="0" err="1">
                <a:latin typeface="+mn-lt"/>
              </a:rPr>
              <a:t>hubn</a:t>
            </a:r>
            <a:r>
              <a:rPr lang="nb-NO" dirty="0">
                <a:latin typeface="+mn-lt"/>
              </a:rPr>
              <a:t> ved hjelp av Z-</a:t>
            </a:r>
            <a:r>
              <a:rPr lang="nb-NO" dirty="0" err="1">
                <a:latin typeface="+mn-lt"/>
              </a:rPr>
              <a:t>Wave</a:t>
            </a:r>
            <a:r>
              <a:rPr lang="nb-NO" dirty="0">
                <a:latin typeface="+mn-lt"/>
              </a:rPr>
              <a:t> eller </a:t>
            </a:r>
            <a:r>
              <a:rPr lang="nb-NO" dirty="0" err="1">
                <a:latin typeface="+mn-lt"/>
              </a:rPr>
              <a:t>Zigbee</a:t>
            </a:r>
            <a:r>
              <a:rPr lang="nb-NO" dirty="0">
                <a:latin typeface="+mn-lt"/>
              </a:rPr>
              <a:t> modul</a:t>
            </a:r>
          </a:p>
          <a:p>
            <a:r>
              <a:rPr lang="nb-NO" dirty="0">
                <a:latin typeface="+mn-lt"/>
              </a:rPr>
              <a:t>Mulighet for oppkobling mot et stort utvalg av </a:t>
            </a:r>
            <a:r>
              <a:rPr lang="nb-NO" dirty="0" err="1">
                <a:latin typeface="+mn-lt"/>
              </a:rPr>
              <a:t>hubber</a:t>
            </a:r>
            <a:r>
              <a:rPr lang="nb-NO" dirty="0">
                <a:latin typeface="+mn-lt"/>
              </a:rPr>
              <a:t>. Finn den som passer best for deg og dine behov.  </a:t>
            </a:r>
          </a:p>
          <a:p>
            <a:r>
              <a:rPr lang="nb-NO" dirty="0">
                <a:latin typeface="+mn-lt"/>
              </a:rPr>
              <a:t>ID Lock Matrisen viser et utvalg av </a:t>
            </a:r>
            <a:r>
              <a:rPr lang="nb-NO" dirty="0" err="1">
                <a:latin typeface="+mn-lt"/>
              </a:rPr>
              <a:t>hubber</a:t>
            </a:r>
            <a:r>
              <a:rPr lang="nb-NO" dirty="0">
                <a:latin typeface="+mn-lt"/>
              </a:rPr>
              <a:t> testet av ID Lock. </a:t>
            </a:r>
          </a:p>
          <a:p>
            <a:r>
              <a:rPr lang="nb-NO" dirty="0">
                <a:latin typeface="+mn-lt"/>
                <a:hlinkClick r:id="rId3"/>
              </a:rPr>
              <a:t>https://idlock.no/matrise/</a:t>
            </a:r>
            <a:r>
              <a:rPr lang="nb-NO" dirty="0">
                <a:latin typeface="+mn-lt"/>
              </a:rPr>
              <a:t> </a:t>
            </a: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90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CE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288</Words>
  <Application>Microsoft Office PowerPoint</Application>
  <PresentationFormat>Widescreen</PresentationFormat>
  <Paragraphs>66</Paragraphs>
  <Slides>12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ID Lock</vt:lpstr>
      <vt:lpstr>Agenda</vt:lpstr>
      <vt:lpstr>Generelt om ID Lock og Historie</vt:lpstr>
      <vt:lpstr>Møt ID Lock 202 Multi</vt:lpstr>
      <vt:lpstr>Smart, sikker og smidig</vt:lpstr>
      <vt:lpstr>Montering av ID Lock 202 Multi </vt:lpstr>
      <vt:lpstr>PowerPoint-presentasjon</vt:lpstr>
      <vt:lpstr>Idlock.no/kundesenter </vt:lpstr>
      <vt:lpstr>ID Lock appstyrt</vt:lpstr>
      <vt:lpstr>PowerPoint-presentasjon</vt:lpstr>
      <vt:lpstr>Hve er Zigbee eller Z-Wave modul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Kjetil Østereng</dc:creator>
  <cp:lastModifiedBy>Jomar Rasmussen</cp:lastModifiedBy>
  <cp:revision>2</cp:revision>
  <dcterms:created xsi:type="dcterms:W3CDTF">2022-10-13T09:40:06Z</dcterms:created>
  <dcterms:modified xsi:type="dcterms:W3CDTF">2023-03-21T14:22:58Z</dcterms:modified>
</cp:coreProperties>
</file>