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8" r:id="rId4"/>
    <p:sldMasterId id="2147483729" r:id="rId5"/>
    <p:sldMasterId id="214748373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Lst>
  <p:sldSz cy="5143500" cx="9144000"/>
  <p:notesSz cx="6858000" cy="9144000"/>
  <p:embeddedFontLst>
    <p:embeddedFont>
      <p:font typeface="Rubik Medium"/>
      <p:regular r:id="rId25"/>
      <p:bold r:id="rId26"/>
      <p:italic r:id="rId27"/>
      <p:boldItalic r:id="rId28"/>
    </p:embeddedFont>
    <p:embeddedFont>
      <p:font typeface="Rubik Light"/>
      <p:regular r:id="rId29"/>
      <p:bold r:id="rId30"/>
      <p:italic r:id="rId31"/>
      <p:boldItalic r:id="rId32"/>
    </p:embeddedFont>
    <p:embeddedFont>
      <p:font typeface="Abhaya Libre ExtraBold"/>
      <p:bold r:id="rId33"/>
    </p:embeddedFont>
    <p:embeddedFont>
      <p:font typeface="Rubik"/>
      <p:regular r:id="rId34"/>
      <p:bold r:id="rId35"/>
      <p:italic r:id="rId36"/>
      <p:boldItalic r:id="rId37"/>
    </p:embeddedFont>
    <p:embeddedFont>
      <p:font typeface="Open Sans"/>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penSans-italic.fntdata"/><Relationship Id="rId20" Type="http://schemas.openxmlformats.org/officeDocument/2006/relationships/slide" Target="slides/slide13.xml"/><Relationship Id="rId41" Type="http://schemas.openxmlformats.org/officeDocument/2006/relationships/font" Target="fonts/OpenSans-boldItalic.fntdata"/><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RubikMedium-bold.fntdata"/><Relationship Id="rId25" Type="http://schemas.openxmlformats.org/officeDocument/2006/relationships/font" Target="fonts/RubikMedium-regular.fntdata"/><Relationship Id="rId28" Type="http://schemas.openxmlformats.org/officeDocument/2006/relationships/font" Target="fonts/RubikMedium-boldItalic.fntdata"/><Relationship Id="rId27" Type="http://schemas.openxmlformats.org/officeDocument/2006/relationships/font" Target="fonts/RubikMedium-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RubikLight-regular.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RubikLight-italic.fntdata"/><Relationship Id="rId30" Type="http://schemas.openxmlformats.org/officeDocument/2006/relationships/font" Target="fonts/RubikLight-bold.fntdata"/><Relationship Id="rId11" Type="http://schemas.openxmlformats.org/officeDocument/2006/relationships/slide" Target="slides/slide4.xml"/><Relationship Id="rId33" Type="http://schemas.openxmlformats.org/officeDocument/2006/relationships/font" Target="fonts/AbhayaLibreExtraBold-bold.fntdata"/><Relationship Id="rId10" Type="http://schemas.openxmlformats.org/officeDocument/2006/relationships/slide" Target="slides/slide3.xml"/><Relationship Id="rId32" Type="http://schemas.openxmlformats.org/officeDocument/2006/relationships/font" Target="fonts/RubikLight-boldItalic.fntdata"/><Relationship Id="rId13" Type="http://schemas.openxmlformats.org/officeDocument/2006/relationships/slide" Target="slides/slide6.xml"/><Relationship Id="rId35" Type="http://schemas.openxmlformats.org/officeDocument/2006/relationships/font" Target="fonts/Rubik-bold.fntdata"/><Relationship Id="rId12" Type="http://schemas.openxmlformats.org/officeDocument/2006/relationships/slide" Target="slides/slide5.xml"/><Relationship Id="rId34" Type="http://schemas.openxmlformats.org/officeDocument/2006/relationships/font" Target="fonts/Rubik-regular.fntdata"/><Relationship Id="rId15" Type="http://schemas.openxmlformats.org/officeDocument/2006/relationships/slide" Target="slides/slide8.xml"/><Relationship Id="rId37" Type="http://schemas.openxmlformats.org/officeDocument/2006/relationships/font" Target="fonts/Rubik-boldItalic.fntdata"/><Relationship Id="rId14" Type="http://schemas.openxmlformats.org/officeDocument/2006/relationships/slide" Target="slides/slide7.xml"/><Relationship Id="rId36" Type="http://schemas.openxmlformats.org/officeDocument/2006/relationships/font" Target="fonts/Rubik-italic.fntdata"/><Relationship Id="rId17" Type="http://schemas.openxmlformats.org/officeDocument/2006/relationships/slide" Target="slides/slide10.xml"/><Relationship Id="rId39" Type="http://schemas.openxmlformats.org/officeDocument/2006/relationships/font" Target="fonts/OpenSans-bold.fntdata"/><Relationship Id="rId16" Type="http://schemas.openxmlformats.org/officeDocument/2006/relationships/slide" Target="slides/slide9.xml"/><Relationship Id="rId38" Type="http://schemas.openxmlformats.org/officeDocument/2006/relationships/font" Target="fonts/OpenSans-regular.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27dd6fc282c_0_0:notes"/>
          <p:cNvSpPr/>
          <p:nvPr>
            <p:ph idx="2" type="sldImg"/>
          </p:nvPr>
        </p:nvSpPr>
        <p:spPr>
          <a:xfrm>
            <a:off x="686549" y="1143000"/>
            <a:ext cx="54849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g27dd6fc282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4" name="Google Shape;494;g27dd6fc282c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1ef7e9b3699_0_24:notes"/>
          <p:cNvSpPr/>
          <p:nvPr>
            <p:ph idx="2" type="sldImg"/>
          </p:nvPr>
        </p:nvSpPr>
        <p:spPr>
          <a:xfrm>
            <a:off x="686549" y="1143000"/>
            <a:ext cx="5484900" cy="30861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1ef7e9b3699_0_2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1ef7e9b3699_0_2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1ef7e9b3699_0_16:notes"/>
          <p:cNvSpPr/>
          <p:nvPr>
            <p:ph idx="2" type="sldImg"/>
          </p:nvPr>
        </p:nvSpPr>
        <p:spPr>
          <a:xfrm>
            <a:off x="686549" y="1143000"/>
            <a:ext cx="54849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7" name="Google Shape;577;g1ef7e9b3699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8" name="Google Shape;578;g1ef7e9b3699_0_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1ef7e9b3699_0_30:notes"/>
          <p:cNvSpPr/>
          <p:nvPr>
            <p:ph idx="2" type="sldImg"/>
          </p:nvPr>
        </p:nvSpPr>
        <p:spPr>
          <a:xfrm>
            <a:off x="686549" y="1143000"/>
            <a:ext cx="5484900" cy="30861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1ef7e9b3699_0_3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g1ef7e9b3699_0_3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2a7a7161c68_0_255:notes"/>
          <p:cNvSpPr/>
          <p:nvPr>
            <p:ph idx="2" type="sldImg"/>
          </p:nvPr>
        </p:nvSpPr>
        <p:spPr>
          <a:xfrm>
            <a:off x="686549" y="1143000"/>
            <a:ext cx="5484900" cy="30861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2a7a7161c68_0_25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g2a7a7161c68_0_25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1ef7e9b3699_0_36:notes"/>
          <p:cNvSpPr/>
          <p:nvPr>
            <p:ph idx="2" type="sldImg"/>
          </p:nvPr>
        </p:nvSpPr>
        <p:spPr>
          <a:xfrm>
            <a:off x="686549" y="1143000"/>
            <a:ext cx="5484900" cy="30861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1ef7e9b3699_0_3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g1ef7e9b3699_0_3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1ef7e9b3699_0_42:notes"/>
          <p:cNvSpPr/>
          <p:nvPr>
            <p:ph idx="2" type="sldImg"/>
          </p:nvPr>
        </p:nvSpPr>
        <p:spPr>
          <a:xfrm>
            <a:off x="686549" y="1143000"/>
            <a:ext cx="5484900" cy="30861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1ef7e9b3699_0_4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g1ef7e9b3699_0_4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2a625f93e32_0_213:notes"/>
          <p:cNvSpPr/>
          <p:nvPr>
            <p:ph idx="2" type="sldImg"/>
          </p:nvPr>
        </p:nvSpPr>
        <p:spPr>
          <a:xfrm>
            <a:off x="686549" y="1143000"/>
            <a:ext cx="54849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7" name="Google Shape;617;g2a625f93e32_0_2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8" name="Google Shape;618;g2a625f93e32_0_2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2a625f93e32_0_2:notes"/>
          <p:cNvSpPr/>
          <p:nvPr>
            <p:ph idx="2" type="sldImg"/>
          </p:nvPr>
        </p:nvSpPr>
        <p:spPr>
          <a:xfrm>
            <a:off x="686549" y="1143000"/>
            <a:ext cx="5484900" cy="30861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2a625f93e32_0_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g2a625f93e32_0_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2a5fece82da_0_1587:notes"/>
          <p:cNvSpPr/>
          <p:nvPr>
            <p:ph idx="2" type="sldImg"/>
          </p:nvPr>
        </p:nvSpPr>
        <p:spPr>
          <a:xfrm>
            <a:off x="686549" y="1143000"/>
            <a:ext cx="54849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 name="Google Shape;502;g2a5fece82da_0_15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3" name="Google Shape;503;g2a5fece82da_0_15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a5fece82da_0_970:notes"/>
          <p:cNvSpPr/>
          <p:nvPr>
            <p:ph idx="2" type="sldImg"/>
          </p:nvPr>
        </p:nvSpPr>
        <p:spPr>
          <a:xfrm>
            <a:off x="686549" y="1143000"/>
            <a:ext cx="5484900" cy="30861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2a5fece82da_0_97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g2a5fece82da_0_97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2a5fece82da_0_977:notes"/>
          <p:cNvSpPr/>
          <p:nvPr>
            <p:ph idx="2" type="sldImg"/>
          </p:nvPr>
        </p:nvSpPr>
        <p:spPr>
          <a:xfrm>
            <a:off x="686549" y="1143000"/>
            <a:ext cx="5484900" cy="30861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2a5fece82da_0_97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2a5fece82da_0_97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a5fece82da_0_1005:notes"/>
          <p:cNvSpPr/>
          <p:nvPr>
            <p:ph idx="2" type="sldImg"/>
          </p:nvPr>
        </p:nvSpPr>
        <p:spPr>
          <a:xfrm>
            <a:off x="686549" y="1143000"/>
            <a:ext cx="5484900" cy="30861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2a5fece82da_0_100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g2a5fece82da_0_100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a5fece82da_0_998:notes"/>
          <p:cNvSpPr/>
          <p:nvPr>
            <p:ph idx="2" type="sldImg"/>
          </p:nvPr>
        </p:nvSpPr>
        <p:spPr>
          <a:xfrm>
            <a:off x="686549" y="1143000"/>
            <a:ext cx="5484900" cy="30861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2a5fece82da_0_99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g2a5fece82da_0_99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1ef7e9b3699_0_1:notes"/>
          <p:cNvSpPr/>
          <p:nvPr>
            <p:ph idx="2" type="sldImg"/>
          </p:nvPr>
        </p:nvSpPr>
        <p:spPr>
          <a:xfrm>
            <a:off x="686549" y="1143000"/>
            <a:ext cx="5484900" cy="30861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1ef7e9b3699_0_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1ef7e9b3699_0_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1ef7e9b3699_0_8:notes"/>
          <p:cNvSpPr/>
          <p:nvPr>
            <p:ph idx="2" type="sldImg"/>
          </p:nvPr>
        </p:nvSpPr>
        <p:spPr>
          <a:xfrm>
            <a:off x="686549" y="1143000"/>
            <a:ext cx="5484900" cy="30861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1ef7e9b3699_0_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1ef7e9b3699_0_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a5fece82da_0_1038:notes"/>
          <p:cNvSpPr/>
          <p:nvPr>
            <p:ph idx="2" type="sldImg"/>
          </p:nvPr>
        </p:nvSpPr>
        <p:spPr>
          <a:xfrm>
            <a:off x="686549" y="1143000"/>
            <a:ext cx="54849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1" name="Google Shape;561;g2a5fece82da_0_10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2" name="Google Shape;562;g2a5fece82da_0_10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 Id="rId3" Type="http://schemas.openxmlformats.org/officeDocument/2006/relationships/image" Target="../media/image17.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 Id="rId3" Type="http://schemas.openxmlformats.org/officeDocument/2006/relationships/image" Target="../media/image17.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17.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lysbilde" showMasterSp="0">
  <p:cSld name="Tittellysbilde">
    <p:spTree>
      <p:nvGrpSpPr>
        <p:cNvPr id="50" name="Shape 50"/>
        <p:cNvGrpSpPr/>
        <p:nvPr/>
      </p:nvGrpSpPr>
      <p:grpSpPr>
        <a:xfrm>
          <a:off x="0" y="0"/>
          <a:ext cx="0" cy="0"/>
          <a:chOff x="0" y="0"/>
          <a:chExt cx="0" cy="0"/>
        </a:xfrm>
      </p:grpSpPr>
      <p:sp>
        <p:nvSpPr>
          <p:cNvPr id="51" name="Google Shape;51;p13"/>
          <p:cNvSpPr/>
          <p:nvPr>
            <p:ph idx="2" type="pic"/>
          </p:nvPr>
        </p:nvSpPr>
        <p:spPr>
          <a:xfrm>
            <a:off x="0" y="0"/>
            <a:ext cx="9144000" cy="5143500"/>
          </a:xfrm>
          <a:prstGeom prst="rect">
            <a:avLst/>
          </a:prstGeom>
          <a:solidFill>
            <a:srgbClr val="F2F2F2"/>
          </a:solidFill>
          <a:ln>
            <a:noFill/>
          </a:ln>
        </p:spPr>
      </p:sp>
      <p:sp>
        <p:nvSpPr>
          <p:cNvPr id="52" name="Google Shape;52;p13"/>
          <p:cNvSpPr txBox="1"/>
          <p:nvPr>
            <p:ph type="ctrTitle"/>
          </p:nvPr>
        </p:nvSpPr>
        <p:spPr>
          <a:xfrm>
            <a:off x="1143000" y="2134522"/>
            <a:ext cx="6858000" cy="461700"/>
          </a:xfrm>
          <a:prstGeom prst="rect">
            <a:avLst/>
          </a:prstGeom>
          <a:noFill/>
          <a:ln>
            <a:noFill/>
          </a:ln>
        </p:spPr>
        <p:txBody>
          <a:bodyPr anchorCtr="0" anchor="t" bIns="0" lIns="0" spcFirstLastPara="1" rIns="0" wrap="square" tIns="0">
            <a:spAutoFit/>
          </a:bodyPr>
          <a:lstStyle>
            <a:lvl1pPr lvl="0" rtl="0" algn="ctr">
              <a:lnSpc>
                <a:spcPct val="100000"/>
              </a:lnSpc>
              <a:spcBef>
                <a:spcPts val="0"/>
              </a:spcBef>
              <a:spcAft>
                <a:spcPts val="0"/>
              </a:spcAft>
              <a:buClr>
                <a:schemeClr val="lt1"/>
              </a:buClr>
              <a:buSzPts val="3000"/>
              <a:buFont typeface="Abhaya Libre ExtraBold"/>
              <a:buNone/>
              <a:defRPr sz="3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3" name="Google Shape;53;p13"/>
          <p:cNvSpPr txBox="1"/>
          <p:nvPr>
            <p:ph idx="1" type="subTitle"/>
          </p:nvPr>
        </p:nvSpPr>
        <p:spPr>
          <a:xfrm>
            <a:off x="1143000" y="1882333"/>
            <a:ext cx="6858000" cy="138600"/>
          </a:xfrm>
          <a:prstGeom prst="rect">
            <a:avLst/>
          </a:prstGeom>
          <a:noFill/>
          <a:ln>
            <a:noFill/>
          </a:ln>
        </p:spPr>
        <p:txBody>
          <a:bodyPr anchorCtr="0" anchor="b" bIns="0" lIns="0" spcFirstLastPara="1" rIns="0" wrap="square" tIns="0">
            <a:spAutoFit/>
          </a:bodyPr>
          <a:lstStyle>
            <a:lvl1pPr lvl="0" rtl="0" algn="ctr">
              <a:lnSpc>
                <a:spcPct val="90000"/>
              </a:lnSpc>
              <a:spcBef>
                <a:spcPts val="750"/>
              </a:spcBef>
              <a:spcAft>
                <a:spcPts val="0"/>
              </a:spcAft>
              <a:buClr>
                <a:schemeClr val="lt1"/>
              </a:buClr>
              <a:buSzPts val="1000"/>
              <a:buNone/>
              <a:defRPr sz="1000" cap="none">
                <a:solidFill>
                  <a:schemeClr val="lt1"/>
                </a:solidFill>
              </a:defRPr>
            </a:lvl1pPr>
            <a:lvl2pPr lvl="1" rtl="0" algn="ctr">
              <a:lnSpc>
                <a:spcPct val="90000"/>
              </a:lnSpc>
              <a:spcBef>
                <a:spcPts val="375"/>
              </a:spcBef>
              <a:spcAft>
                <a:spcPts val="0"/>
              </a:spcAft>
              <a:buClr>
                <a:schemeClr val="dk1"/>
              </a:buClr>
              <a:buSzPts val="1500"/>
              <a:buNone/>
              <a:defRPr sz="1500"/>
            </a:lvl2pPr>
            <a:lvl3pPr lvl="2" rtl="0" algn="ctr">
              <a:lnSpc>
                <a:spcPct val="90000"/>
              </a:lnSpc>
              <a:spcBef>
                <a:spcPts val="375"/>
              </a:spcBef>
              <a:spcAft>
                <a:spcPts val="0"/>
              </a:spcAft>
              <a:buClr>
                <a:schemeClr val="dk1"/>
              </a:buClr>
              <a:buSzPts val="1350"/>
              <a:buNone/>
              <a:defRPr sz="1350"/>
            </a:lvl3pPr>
            <a:lvl4pPr lvl="3" rtl="0" algn="ctr">
              <a:lnSpc>
                <a:spcPct val="90000"/>
              </a:lnSpc>
              <a:spcBef>
                <a:spcPts val="375"/>
              </a:spcBef>
              <a:spcAft>
                <a:spcPts val="0"/>
              </a:spcAft>
              <a:buClr>
                <a:schemeClr val="dk1"/>
              </a:buClr>
              <a:buSzPts val="1200"/>
              <a:buNone/>
              <a:defRPr sz="1200"/>
            </a:lvl4pPr>
            <a:lvl5pPr lvl="4" rtl="0" algn="ctr">
              <a:lnSpc>
                <a:spcPct val="90000"/>
              </a:lnSpc>
              <a:spcBef>
                <a:spcPts val="375"/>
              </a:spcBef>
              <a:spcAft>
                <a:spcPts val="0"/>
              </a:spcAft>
              <a:buClr>
                <a:schemeClr val="dk1"/>
              </a:buClr>
              <a:buSzPts val="1200"/>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pic>
        <p:nvPicPr>
          <p:cNvPr id="54" name="Google Shape;54;p13"/>
          <p:cNvPicPr preferRelativeResize="0"/>
          <p:nvPr/>
        </p:nvPicPr>
        <p:blipFill rotWithShape="1">
          <a:blip r:embed="rId2">
            <a:alphaModFix/>
          </a:blip>
          <a:srcRect b="0" l="0" r="0" t="0"/>
          <a:stretch/>
        </p:blipFill>
        <p:spPr>
          <a:xfrm>
            <a:off x="7829618" y="4613787"/>
            <a:ext cx="913496" cy="302907"/>
          </a:xfrm>
          <a:prstGeom prst="rect">
            <a:avLst/>
          </a:prstGeom>
          <a:noFill/>
          <a:ln>
            <a:noFill/>
          </a:ln>
        </p:spPr>
      </p:pic>
    </p:spTree>
  </p:cSld>
  <p:clrMapOvr>
    <a:masterClrMapping/>
  </p:clrMapOvr>
  <p:transition spd="slow">
    <p:push/>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title and text #3" showMasterSp="0">
  <p:cSld name="Picture, title and text #3">
    <p:bg>
      <p:bgPr>
        <a:solidFill>
          <a:srgbClr val="DFE3E6"/>
        </a:solidFill>
      </p:bgPr>
    </p:bg>
    <p:spTree>
      <p:nvGrpSpPr>
        <p:cNvPr id="55" name="Shape 55"/>
        <p:cNvGrpSpPr/>
        <p:nvPr/>
      </p:nvGrpSpPr>
      <p:grpSpPr>
        <a:xfrm>
          <a:off x="0" y="0"/>
          <a:ext cx="0" cy="0"/>
          <a:chOff x="0" y="0"/>
          <a:chExt cx="0" cy="0"/>
        </a:xfrm>
      </p:grpSpPr>
      <p:sp>
        <p:nvSpPr>
          <p:cNvPr id="56" name="Google Shape;56;p14"/>
          <p:cNvSpPr/>
          <p:nvPr/>
        </p:nvSpPr>
        <p:spPr>
          <a:xfrm>
            <a:off x="0" y="0"/>
            <a:ext cx="9144000" cy="5145088"/>
          </a:xfrm>
          <a:custGeom>
            <a:rect b="b" l="l" r="r" t="t"/>
            <a:pathLst>
              <a:path extrusionOk="0" h="5145088" w="9144000">
                <a:moveTo>
                  <a:pt x="800537" y="475259"/>
                </a:moveTo>
                <a:lnTo>
                  <a:pt x="421251" y="854545"/>
                </a:lnTo>
                <a:lnTo>
                  <a:pt x="421251" y="4792198"/>
                </a:lnTo>
                <a:lnTo>
                  <a:pt x="5443870" y="4792198"/>
                </a:lnTo>
                <a:lnTo>
                  <a:pt x="5443870" y="475259"/>
                </a:lnTo>
                <a:close/>
                <a:moveTo>
                  <a:pt x="0" y="0"/>
                </a:moveTo>
                <a:lnTo>
                  <a:pt x="5443870" y="0"/>
                </a:lnTo>
                <a:lnTo>
                  <a:pt x="9144000" y="0"/>
                </a:lnTo>
                <a:lnTo>
                  <a:pt x="9144000" y="5145088"/>
                </a:lnTo>
                <a:lnTo>
                  <a:pt x="5443870" y="5145088"/>
                </a:lnTo>
                <a:lnTo>
                  <a:pt x="0" y="5145088"/>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Light"/>
              <a:ea typeface="Rubik Light"/>
              <a:cs typeface="Rubik Light"/>
              <a:sym typeface="Rubik Light"/>
            </a:endParaRPr>
          </a:p>
        </p:txBody>
      </p:sp>
      <p:sp>
        <p:nvSpPr>
          <p:cNvPr id="57" name="Google Shape;57;p14"/>
          <p:cNvSpPr txBox="1"/>
          <p:nvPr>
            <p:ph type="ctrTitle"/>
          </p:nvPr>
        </p:nvSpPr>
        <p:spPr>
          <a:xfrm>
            <a:off x="1108939" y="1566794"/>
            <a:ext cx="3085500" cy="478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3000"/>
              <a:buFont typeface="Abhaya Libre ExtraBold"/>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8" name="Google Shape;58;p14"/>
          <p:cNvSpPr txBox="1"/>
          <p:nvPr>
            <p:ph idx="1" type="body"/>
          </p:nvPr>
        </p:nvSpPr>
        <p:spPr>
          <a:xfrm>
            <a:off x="1108939" y="1348756"/>
            <a:ext cx="3085500" cy="153900"/>
          </a:xfrm>
          <a:prstGeom prst="rect">
            <a:avLst/>
          </a:prstGeom>
          <a:noFill/>
          <a:ln>
            <a:noFill/>
          </a:ln>
        </p:spPr>
        <p:txBody>
          <a:bodyPr anchorCtr="0" anchor="b" bIns="0" lIns="0" spcFirstLastPara="1" rIns="0" wrap="square" tIns="0">
            <a:spAutoFit/>
          </a:bodyPr>
          <a:lstStyle>
            <a:lvl1pPr indent="-228600" lvl="0" marL="457200" rtl="0" algn="l">
              <a:lnSpc>
                <a:spcPct val="100000"/>
              </a:lnSpc>
              <a:spcBef>
                <a:spcPts val="0"/>
              </a:spcBef>
              <a:spcAft>
                <a:spcPts val="0"/>
              </a:spcAft>
              <a:buClr>
                <a:schemeClr val="dk1"/>
              </a:buClr>
              <a:buSzPts val="1000"/>
              <a:buNone/>
              <a:defRPr cap="none"/>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59" name="Google Shape;59;p14"/>
          <p:cNvSpPr txBox="1"/>
          <p:nvPr>
            <p:ph idx="2" type="body"/>
          </p:nvPr>
        </p:nvSpPr>
        <p:spPr>
          <a:xfrm>
            <a:off x="1108939" y="2044915"/>
            <a:ext cx="3085500" cy="2144400"/>
          </a:xfrm>
          <a:prstGeom prst="rect">
            <a:avLst/>
          </a:prstGeom>
          <a:noFill/>
          <a:ln>
            <a:noFill/>
          </a:ln>
        </p:spPr>
        <p:txBody>
          <a:bodyPr anchorCtr="0" anchor="t" bIns="0" lIns="0" spcFirstLastPara="1" rIns="0" wrap="square" tIns="0">
            <a:normAutofit/>
          </a:bodyPr>
          <a:lstStyle>
            <a:lvl1pPr indent="-228600" lvl="0" marL="457200" rtl="0" algn="l">
              <a:lnSpc>
                <a:spcPct val="135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60" name="Google Shape;60;p14"/>
          <p:cNvSpPr/>
          <p:nvPr>
            <p:ph idx="3" type="pic"/>
          </p:nvPr>
        </p:nvSpPr>
        <p:spPr>
          <a:xfrm>
            <a:off x="5443881" y="475113"/>
            <a:ext cx="3700200" cy="4315800"/>
          </a:xfrm>
          <a:prstGeom prst="rect">
            <a:avLst/>
          </a:prstGeom>
          <a:solidFill>
            <a:srgbClr val="F2F2F2"/>
          </a:solidFill>
          <a:ln>
            <a:noFill/>
          </a:ln>
        </p:spPr>
      </p:sp>
      <p:pic>
        <p:nvPicPr>
          <p:cNvPr id="61" name="Google Shape;61;p14"/>
          <p:cNvPicPr preferRelativeResize="0"/>
          <p:nvPr/>
        </p:nvPicPr>
        <p:blipFill rotWithShape="1">
          <a:blip r:embed="rId2">
            <a:alphaModFix/>
          </a:blip>
          <a:srcRect b="0" l="0" r="0" t="0"/>
          <a:stretch/>
        </p:blipFill>
        <p:spPr>
          <a:xfrm>
            <a:off x="7905818" y="4232904"/>
            <a:ext cx="913496" cy="302907"/>
          </a:xfrm>
          <a:prstGeom prst="rect">
            <a:avLst/>
          </a:prstGeom>
          <a:noFill/>
          <a:ln>
            <a:noFill/>
          </a:ln>
        </p:spPr>
      </p:pic>
    </p:spTree>
  </p:cSld>
  <p:clrMapOvr>
    <a:masterClrMapping/>
  </p:clrMapOvr>
  <p:transition spd="slow">
    <p:push/>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colored background" showMasterSp="0">
  <p:cSld name="Title slide with colored background">
    <p:bg>
      <p:bgPr>
        <a:solidFill>
          <a:schemeClr val="accent1"/>
        </a:solidFill>
      </p:bgPr>
    </p:bg>
    <p:spTree>
      <p:nvGrpSpPr>
        <p:cNvPr id="62" name="Shape 62"/>
        <p:cNvGrpSpPr/>
        <p:nvPr/>
      </p:nvGrpSpPr>
      <p:grpSpPr>
        <a:xfrm>
          <a:off x="0" y="0"/>
          <a:ext cx="0" cy="0"/>
          <a:chOff x="0" y="0"/>
          <a:chExt cx="0" cy="0"/>
        </a:xfrm>
      </p:grpSpPr>
      <p:sp>
        <p:nvSpPr>
          <p:cNvPr id="63" name="Google Shape;63;p15"/>
          <p:cNvSpPr txBox="1"/>
          <p:nvPr>
            <p:ph type="ctrTitle"/>
          </p:nvPr>
        </p:nvSpPr>
        <p:spPr>
          <a:xfrm>
            <a:off x="1631004" y="2068445"/>
            <a:ext cx="5915700" cy="4617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Clr>
                <a:schemeClr val="lt1"/>
              </a:buClr>
              <a:buSzPts val="3000"/>
              <a:buFont typeface="Abhaya Libre ExtraBold"/>
              <a:buNone/>
              <a:defRPr sz="3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4" name="Google Shape;64;p15"/>
          <p:cNvSpPr txBox="1"/>
          <p:nvPr>
            <p:ph idx="1" type="subTitle"/>
          </p:nvPr>
        </p:nvSpPr>
        <p:spPr>
          <a:xfrm>
            <a:off x="1631004" y="1838280"/>
            <a:ext cx="5915700" cy="138600"/>
          </a:xfrm>
          <a:prstGeom prst="rect">
            <a:avLst/>
          </a:prstGeom>
          <a:noFill/>
          <a:ln>
            <a:noFill/>
          </a:ln>
        </p:spPr>
        <p:txBody>
          <a:bodyPr anchorCtr="0" anchor="b" bIns="0" lIns="0" spcFirstLastPara="1" rIns="0" wrap="square" tIns="0">
            <a:spAutoFit/>
          </a:bodyPr>
          <a:lstStyle>
            <a:lvl1pPr lvl="0" rtl="0" algn="l">
              <a:lnSpc>
                <a:spcPct val="90000"/>
              </a:lnSpc>
              <a:spcBef>
                <a:spcPts val="750"/>
              </a:spcBef>
              <a:spcAft>
                <a:spcPts val="0"/>
              </a:spcAft>
              <a:buClr>
                <a:schemeClr val="lt1"/>
              </a:buClr>
              <a:buSzPts val="1000"/>
              <a:buNone/>
              <a:defRPr sz="1000" cap="none">
                <a:solidFill>
                  <a:schemeClr val="lt1"/>
                </a:solidFill>
              </a:defRPr>
            </a:lvl1pPr>
            <a:lvl2pPr lvl="1" rtl="0" algn="ctr">
              <a:lnSpc>
                <a:spcPct val="90000"/>
              </a:lnSpc>
              <a:spcBef>
                <a:spcPts val="375"/>
              </a:spcBef>
              <a:spcAft>
                <a:spcPts val="0"/>
              </a:spcAft>
              <a:buClr>
                <a:schemeClr val="dk1"/>
              </a:buClr>
              <a:buSzPts val="1500"/>
              <a:buNone/>
              <a:defRPr sz="1500"/>
            </a:lvl2pPr>
            <a:lvl3pPr lvl="2" rtl="0" algn="ctr">
              <a:lnSpc>
                <a:spcPct val="90000"/>
              </a:lnSpc>
              <a:spcBef>
                <a:spcPts val="375"/>
              </a:spcBef>
              <a:spcAft>
                <a:spcPts val="0"/>
              </a:spcAft>
              <a:buClr>
                <a:schemeClr val="dk1"/>
              </a:buClr>
              <a:buSzPts val="1350"/>
              <a:buNone/>
              <a:defRPr sz="1350"/>
            </a:lvl3pPr>
            <a:lvl4pPr lvl="3" rtl="0" algn="ctr">
              <a:lnSpc>
                <a:spcPct val="90000"/>
              </a:lnSpc>
              <a:spcBef>
                <a:spcPts val="375"/>
              </a:spcBef>
              <a:spcAft>
                <a:spcPts val="0"/>
              </a:spcAft>
              <a:buClr>
                <a:schemeClr val="dk1"/>
              </a:buClr>
              <a:buSzPts val="1200"/>
              <a:buNone/>
              <a:defRPr sz="1200"/>
            </a:lvl4pPr>
            <a:lvl5pPr lvl="4" rtl="0" algn="ctr">
              <a:lnSpc>
                <a:spcPct val="90000"/>
              </a:lnSpc>
              <a:spcBef>
                <a:spcPts val="375"/>
              </a:spcBef>
              <a:spcAft>
                <a:spcPts val="0"/>
              </a:spcAft>
              <a:buClr>
                <a:schemeClr val="dk1"/>
              </a:buClr>
              <a:buSzPts val="1200"/>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pic>
        <p:nvPicPr>
          <p:cNvPr id="65" name="Google Shape;65;p15"/>
          <p:cNvPicPr preferRelativeResize="0"/>
          <p:nvPr/>
        </p:nvPicPr>
        <p:blipFill rotWithShape="1">
          <a:blip r:embed="rId2">
            <a:alphaModFix/>
          </a:blip>
          <a:srcRect b="0" l="0" r="0" t="0"/>
          <a:stretch/>
        </p:blipFill>
        <p:spPr>
          <a:xfrm>
            <a:off x="7829618" y="4613787"/>
            <a:ext cx="913496" cy="302907"/>
          </a:xfrm>
          <a:prstGeom prst="rect">
            <a:avLst/>
          </a:prstGeom>
          <a:noFill/>
          <a:ln>
            <a:noFill/>
          </a:ln>
        </p:spPr>
      </p:pic>
    </p:spTree>
  </p:cSld>
  <p:clrMapOvr>
    <a:masterClrMapping/>
  </p:clrMapOvr>
  <p:transition spd="slow">
    <p:push/>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lysbilde" showMasterSp="0">
  <p:cSld name="Tittellysbilde">
    <p:spTree>
      <p:nvGrpSpPr>
        <p:cNvPr id="73" name="Shape 73"/>
        <p:cNvGrpSpPr/>
        <p:nvPr/>
      </p:nvGrpSpPr>
      <p:grpSpPr>
        <a:xfrm>
          <a:off x="0" y="0"/>
          <a:ext cx="0" cy="0"/>
          <a:chOff x="0" y="0"/>
          <a:chExt cx="0" cy="0"/>
        </a:xfrm>
      </p:grpSpPr>
      <p:sp>
        <p:nvSpPr>
          <p:cNvPr id="74" name="Google Shape;74;p17"/>
          <p:cNvSpPr/>
          <p:nvPr>
            <p:ph idx="2" type="pic"/>
          </p:nvPr>
        </p:nvSpPr>
        <p:spPr>
          <a:xfrm>
            <a:off x="0" y="0"/>
            <a:ext cx="9144000" cy="5143500"/>
          </a:xfrm>
          <a:prstGeom prst="rect">
            <a:avLst/>
          </a:prstGeom>
          <a:solidFill>
            <a:srgbClr val="F2F2F2"/>
          </a:solidFill>
          <a:ln>
            <a:noFill/>
          </a:ln>
        </p:spPr>
      </p:sp>
      <p:sp>
        <p:nvSpPr>
          <p:cNvPr id="75" name="Google Shape;75;p17"/>
          <p:cNvSpPr txBox="1"/>
          <p:nvPr>
            <p:ph type="ctrTitle"/>
          </p:nvPr>
        </p:nvSpPr>
        <p:spPr>
          <a:xfrm>
            <a:off x="1143000" y="2134522"/>
            <a:ext cx="6858000" cy="461700"/>
          </a:xfrm>
          <a:prstGeom prst="rect">
            <a:avLst/>
          </a:prstGeom>
          <a:noFill/>
          <a:ln>
            <a:noFill/>
          </a:ln>
        </p:spPr>
        <p:txBody>
          <a:bodyPr anchorCtr="0" anchor="t" bIns="0" lIns="0" spcFirstLastPara="1" rIns="0" wrap="square" tIns="0">
            <a:spAutoFit/>
          </a:bodyPr>
          <a:lstStyle>
            <a:lvl1pPr lvl="0" rtl="0" algn="ctr">
              <a:lnSpc>
                <a:spcPct val="100000"/>
              </a:lnSpc>
              <a:spcBef>
                <a:spcPts val="0"/>
              </a:spcBef>
              <a:spcAft>
                <a:spcPts val="0"/>
              </a:spcAft>
              <a:buClr>
                <a:schemeClr val="lt1"/>
              </a:buClr>
              <a:buSzPts val="3000"/>
              <a:buFont typeface="Abhaya Libre ExtraBold"/>
              <a:buNone/>
              <a:defRPr sz="3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6" name="Google Shape;76;p17"/>
          <p:cNvSpPr txBox="1"/>
          <p:nvPr>
            <p:ph idx="1" type="subTitle"/>
          </p:nvPr>
        </p:nvSpPr>
        <p:spPr>
          <a:xfrm>
            <a:off x="1143000" y="1882333"/>
            <a:ext cx="6858000" cy="138600"/>
          </a:xfrm>
          <a:prstGeom prst="rect">
            <a:avLst/>
          </a:prstGeom>
          <a:noFill/>
          <a:ln>
            <a:noFill/>
          </a:ln>
        </p:spPr>
        <p:txBody>
          <a:bodyPr anchorCtr="0" anchor="b" bIns="0" lIns="0" spcFirstLastPara="1" rIns="0" wrap="square" tIns="0">
            <a:spAutoFit/>
          </a:bodyPr>
          <a:lstStyle>
            <a:lvl1pPr lvl="0" rtl="0" algn="ctr">
              <a:lnSpc>
                <a:spcPct val="90000"/>
              </a:lnSpc>
              <a:spcBef>
                <a:spcPts val="750"/>
              </a:spcBef>
              <a:spcAft>
                <a:spcPts val="0"/>
              </a:spcAft>
              <a:buClr>
                <a:schemeClr val="lt1"/>
              </a:buClr>
              <a:buSzPts val="1000"/>
              <a:buNone/>
              <a:defRPr sz="1000" cap="none">
                <a:solidFill>
                  <a:schemeClr val="lt1"/>
                </a:solidFill>
              </a:defRPr>
            </a:lvl1pPr>
            <a:lvl2pPr lvl="1" rtl="0" algn="ctr">
              <a:lnSpc>
                <a:spcPct val="90000"/>
              </a:lnSpc>
              <a:spcBef>
                <a:spcPts val="375"/>
              </a:spcBef>
              <a:spcAft>
                <a:spcPts val="0"/>
              </a:spcAft>
              <a:buClr>
                <a:schemeClr val="dk1"/>
              </a:buClr>
              <a:buSzPts val="1500"/>
              <a:buNone/>
              <a:defRPr sz="1500"/>
            </a:lvl2pPr>
            <a:lvl3pPr lvl="2" rtl="0" algn="ctr">
              <a:lnSpc>
                <a:spcPct val="90000"/>
              </a:lnSpc>
              <a:spcBef>
                <a:spcPts val="375"/>
              </a:spcBef>
              <a:spcAft>
                <a:spcPts val="0"/>
              </a:spcAft>
              <a:buClr>
                <a:schemeClr val="dk1"/>
              </a:buClr>
              <a:buSzPts val="1350"/>
              <a:buNone/>
              <a:defRPr sz="1350"/>
            </a:lvl3pPr>
            <a:lvl4pPr lvl="3" rtl="0" algn="ctr">
              <a:lnSpc>
                <a:spcPct val="90000"/>
              </a:lnSpc>
              <a:spcBef>
                <a:spcPts val="375"/>
              </a:spcBef>
              <a:spcAft>
                <a:spcPts val="0"/>
              </a:spcAft>
              <a:buClr>
                <a:schemeClr val="dk1"/>
              </a:buClr>
              <a:buSzPts val="1200"/>
              <a:buNone/>
              <a:defRPr sz="1200"/>
            </a:lvl4pPr>
            <a:lvl5pPr lvl="4" rtl="0" algn="ctr">
              <a:lnSpc>
                <a:spcPct val="90000"/>
              </a:lnSpc>
              <a:spcBef>
                <a:spcPts val="375"/>
              </a:spcBef>
              <a:spcAft>
                <a:spcPts val="0"/>
              </a:spcAft>
              <a:buClr>
                <a:schemeClr val="dk1"/>
              </a:buClr>
              <a:buSzPts val="1200"/>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pic>
        <p:nvPicPr>
          <p:cNvPr id="77" name="Google Shape;77;p17"/>
          <p:cNvPicPr preferRelativeResize="0"/>
          <p:nvPr/>
        </p:nvPicPr>
        <p:blipFill rotWithShape="1">
          <a:blip r:embed="rId2">
            <a:alphaModFix/>
          </a:blip>
          <a:srcRect b="0" l="0" r="0" t="0"/>
          <a:stretch/>
        </p:blipFill>
        <p:spPr>
          <a:xfrm>
            <a:off x="7829618" y="4613787"/>
            <a:ext cx="913496" cy="302907"/>
          </a:xfrm>
          <a:prstGeom prst="rect">
            <a:avLst/>
          </a:prstGeom>
          <a:noFill/>
          <a:ln>
            <a:noFill/>
          </a:ln>
        </p:spPr>
      </p:pic>
    </p:spTree>
  </p:cSld>
  <p:clrMapOvr>
    <a:masterClrMapping/>
  </p:clrMapOvr>
  <p:transition spd="slow">
    <p:push/>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title and text #3" showMasterSp="0">
  <p:cSld name="Picture, title and text #3">
    <p:bg>
      <p:bgPr>
        <a:solidFill>
          <a:srgbClr val="DFE3E6"/>
        </a:solidFill>
      </p:bgPr>
    </p:bg>
    <p:spTree>
      <p:nvGrpSpPr>
        <p:cNvPr id="78" name="Shape 78"/>
        <p:cNvGrpSpPr/>
        <p:nvPr/>
      </p:nvGrpSpPr>
      <p:grpSpPr>
        <a:xfrm>
          <a:off x="0" y="0"/>
          <a:ext cx="0" cy="0"/>
          <a:chOff x="0" y="0"/>
          <a:chExt cx="0" cy="0"/>
        </a:xfrm>
      </p:grpSpPr>
      <p:sp>
        <p:nvSpPr>
          <p:cNvPr id="79" name="Google Shape;79;p18"/>
          <p:cNvSpPr/>
          <p:nvPr/>
        </p:nvSpPr>
        <p:spPr>
          <a:xfrm>
            <a:off x="0" y="0"/>
            <a:ext cx="9144000" cy="5145088"/>
          </a:xfrm>
          <a:custGeom>
            <a:rect b="b" l="l" r="r" t="t"/>
            <a:pathLst>
              <a:path extrusionOk="0" h="5145088" w="9144000">
                <a:moveTo>
                  <a:pt x="800537" y="475259"/>
                </a:moveTo>
                <a:lnTo>
                  <a:pt x="421251" y="854545"/>
                </a:lnTo>
                <a:lnTo>
                  <a:pt x="421251" y="4792198"/>
                </a:lnTo>
                <a:lnTo>
                  <a:pt x="5443870" y="4792198"/>
                </a:lnTo>
                <a:lnTo>
                  <a:pt x="5443870" y="475259"/>
                </a:lnTo>
                <a:close/>
                <a:moveTo>
                  <a:pt x="0" y="0"/>
                </a:moveTo>
                <a:lnTo>
                  <a:pt x="5443870" y="0"/>
                </a:lnTo>
                <a:lnTo>
                  <a:pt x="9144000" y="0"/>
                </a:lnTo>
                <a:lnTo>
                  <a:pt x="9144000" y="5145088"/>
                </a:lnTo>
                <a:lnTo>
                  <a:pt x="5443870" y="5145088"/>
                </a:lnTo>
                <a:lnTo>
                  <a:pt x="0" y="5145088"/>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Light"/>
              <a:ea typeface="Rubik Light"/>
              <a:cs typeface="Rubik Light"/>
              <a:sym typeface="Rubik Light"/>
            </a:endParaRPr>
          </a:p>
        </p:txBody>
      </p:sp>
      <p:sp>
        <p:nvSpPr>
          <p:cNvPr id="80" name="Google Shape;80;p18"/>
          <p:cNvSpPr txBox="1"/>
          <p:nvPr>
            <p:ph type="ctrTitle"/>
          </p:nvPr>
        </p:nvSpPr>
        <p:spPr>
          <a:xfrm>
            <a:off x="1108939" y="1566794"/>
            <a:ext cx="3085500" cy="478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3000"/>
              <a:buFont typeface="Abhaya Libre ExtraBold"/>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1" name="Google Shape;81;p18"/>
          <p:cNvSpPr txBox="1"/>
          <p:nvPr>
            <p:ph idx="1" type="body"/>
          </p:nvPr>
        </p:nvSpPr>
        <p:spPr>
          <a:xfrm>
            <a:off x="1108939" y="1348756"/>
            <a:ext cx="3085500" cy="153900"/>
          </a:xfrm>
          <a:prstGeom prst="rect">
            <a:avLst/>
          </a:prstGeom>
          <a:noFill/>
          <a:ln>
            <a:noFill/>
          </a:ln>
        </p:spPr>
        <p:txBody>
          <a:bodyPr anchorCtr="0" anchor="b" bIns="0" lIns="0" spcFirstLastPara="1" rIns="0" wrap="square" tIns="0">
            <a:spAutoFit/>
          </a:bodyPr>
          <a:lstStyle>
            <a:lvl1pPr indent="-228600" lvl="0" marL="457200" rtl="0" algn="l">
              <a:lnSpc>
                <a:spcPct val="100000"/>
              </a:lnSpc>
              <a:spcBef>
                <a:spcPts val="0"/>
              </a:spcBef>
              <a:spcAft>
                <a:spcPts val="0"/>
              </a:spcAft>
              <a:buClr>
                <a:schemeClr val="dk1"/>
              </a:buClr>
              <a:buSzPts val="1000"/>
              <a:buNone/>
              <a:defRPr cap="none"/>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82" name="Google Shape;82;p18"/>
          <p:cNvSpPr txBox="1"/>
          <p:nvPr>
            <p:ph idx="2" type="body"/>
          </p:nvPr>
        </p:nvSpPr>
        <p:spPr>
          <a:xfrm>
            <a:off x="1108939" y="2044915"/>
            <a:ext cx="3085500" cy="2144400"/>
          </a:xfrm>
          <a:prstGeom prst="rect">
            <a:avLst/>
          </a:prstGeom>
          <a:noFill/>
          <a:ln>
            <a:noFill/>
          </a:ln>
        </p:spPr>
        <p:txBody>
          <a:bodyPr anchorCtr="0" anchor="t" bIns="0" lIns="0" spcFirstLastPara="1" rIns="0" wrap="square" tIns="0">
            <a:normAutofit/>
          </a:bodyPr>
          <a:lstStyle>
            <a:lvl1pPr indent="-228600" lvl="0" marL="457200" rtl="0" algn="l">
              <a:lnSpc>
                <a:spcPct val="135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83" name="Google Shape;83;p18"/>
          <p:cNvSpPr/>
          <p:nvPr>
            <p:ph idx="3" type="pic"/>
          </p:nvPr>
        </p:nvSpPr>
        <p:spPr>
          <a:xfrm>
            <a:off x="5443881" y="475113"/>
            <a:ext cx="3700200" cy="4315800"/>
          </a:xfrm>
          <a:prstGeom prst="rect">
            <a:avLst/>
          </a:prstGeom>
          <a:solidFill>
            <a:srgbClr val="F2F2F2"/>
          </a:solidFill>
          <a:ln>
            <a:noFill/>
          </a:ln>
        </p:spPr>
      </p:sp>
      <p:pic>
        <p:nvPicPr>
          <p:cNvPr id="84" name="Google Shape;84;p18"/>
          <p:cNvPicPr preferRelativeResize="0"/>
          <p:nvPr/>
        </p:nvPicPr>
        <p:blipFill rotWithShape="1">
          <a:blip r:embed="rId2">
            <a:alphaModFix/>
          </a:blip>
          <a:srcRect b="0" l="0" r="0" t="0"/>
          <a:stretch/>
        </p:blipFill>
        <p:spPr>
          <a:xfrm>
            <a:off x="7905818" y="4232904"/>
            <a:ext cx="913496" cy="302907"/>
          </a:xfrm>
          <a:prstGeom prst="rect">
            <a:avLst/>
          </a:prstGeom>
          <a:noFill/>
          <a:ln>
            <a:noFill/>
          </a:ln>
        </p:spPr>
      </p:pic>
    </p:spTree>
  </p:cSld>
  <p:clrMapOvr>
    <a:masterClrMapping/>
  </p:clrMapOvr>
  <p:transition spd="slow">
    <p:push/>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e tittel" type="titleOnly">
  <p:cSld name="TITLE_ONLY">
    <p:spTree>
      <p:nvGrpSpPr>
        <p:cNvPr id="85" name="Shape 85"/>
        <p:cNvGrpSpPr/>
        <p:nvPr/>
      </p:nvGrpSpPr>
      <p:grpSpPr>
        <a:xfrm>
          <a:off x="0" y="0"/>
          <a:ext cx="0" cy="0"/>
          <a:chOff x="0" y="0"/>
          <a:chExt cx="0" cy="0"/>
        </a:xfrm>
      </p:grpSpPr>
      <p:sp>
        <p:nvSpPr>
          <p:cNvPr id="86" name="Google Shape;86;p19"/>
          <p:cNvSpPr txBox="1"/>
          <p:nvPr>
            <p:ph type="title"/>
          </p:nvPr>
        </p:nvSpPr>
        <p:spPr>
          <a:xfrm>
            <a:off x="628650" y="273845"/>
            <a:ext cx="7886700" cy="994200"/>
          </a:xfrm>
          <a:prstGeom prst="rect">
            <a:avLst/>
          </a:prstGeom>
          <a:noFill/>
          <a:ln>
            <a:noFill/>
          </a:ln>
        </p:spPr>
        <p:txBody>
          <a:bodyPr anchorCtr="0" anchor="ctr" bIns="0" lIns="0" spcFirstLastPara="1" rIns="0" wrap="square" tIns="0">
            <a:normAutofit/>
          </a:bodyPr>
          <a:lstStyle>
            <a:lvl1pPr lvl="0" rtl="0" algn="l">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7" name="Shape 87"/>
        <p:cNvGrpSpPr/>
        <p:nvPr/>
      </p:nvGrpSpPr>
      <p:grpSpPr>
        <a:xfrm>
          <a:off x="0" y="0"/>
          <a:ext cx="0" cy="0"/>
          <a:chOff x="0" y="0"/>
          <a:chExt cx="0" cy="0"/>
        </a:xfrm>
      </p:grpSpPr>
      <p:sp>
        <p:nvSpPr>
          <p:cNvPr id="88" name="Google Shape;88;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9" name="Google Shape;89;p2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90" name="Google Shape;90;p2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91" name="Google Shape;91;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3">
    <p:spTree>
      <p:nvGrpSpPr>
        <p:cNvPr id="92" name="Shape 92"/>
        <p:cNvGrpSpPr/>
        <p:nvPr/>
      </p:nvGrpSpPr>
      <p:grpSpPr>
        <a:xfrm>
          <a:off x="0" y="0"/>
          <a:ext cx="0" cy="0"/>
          <a:chOff x="0" y="0"/>
          <a:chExt cx="0" cy="0"/>
        </a:xfrm>
      </p:grpSpPr>
      <p:sp>
        <p:nvSpPr>
          <p:cNvPr id="93" name="Google Shape;93;p21"/>
          <p:cNvSpPr txBox="1"/>
          <p:nvPr>
            <p:ph type="ctrTitle"/>
          </p:nvPr>
        </p:nvSpPr>
        <p:spPr>
          <a:xfrm>
            <a:off x="685800" y="1583342"/>
            <a:ext cx="7772400" cy="1159800"/>
          </a:xfrm>
          <a:prstGeom prst="rect">
            <a:avLst/>
          </a:prstGeom>
          <a:noFill/>
          <a:ln>
            <a:noFill/>
          </a:ln>
        </p:spPr>
        <p:txBody>
          <a:bodyPr anchorCtr="0" anchor="b" bIns="91425" lIns="91425" spcFirstLastPara="1" rIns="91425" wrap="square" tIns="91425">
            <a:normAutofit/>
          </a:bodyPr>
          <a:lstStyle>
            <a:lvl1pPr lvl="0" marR="0" rtl="0" algn="ctr">
              <a:lnSpc>
                <a:spcPct val="100000"/>
              </a:lnSpc>
              <a:spcBef>
                <a:spcPts val="0"/>
              </a:spcBef>
              <a:spcAft>
                <a:spcPts val="0"/>
              </a:spcAft>
              <a:buClr>
                <a:schemeClr val="dk1"/>
              </a:buClr>
              <a:buSzPts val="1400"/>
              <a:buFont typeface="Open Sans"/>
              <a:buNone/>
              <a:defRPr b="1" i="0" sz="4800" u="none" cap="none" strike="noStrike">
                <a:solidFill>
                  <a:schemeClr val="dk1"/>
                </a:solidFill>
                <a:latin typeface="Open Sans"/>
                <a:ea typeface="Open Sans"/>
                <a:cs typeface="Open Sans"/>
                <a:sym typeface="Open Sans"/>
              </a:defRPr>
            </a:lvl1pPr>
            <a:lvl2pPr lvl="1" rtl="0" algn="ctr">
              <a:lnSpc>
                <a:spcPct val="100000"/>
              </a:lnSpc>
              <a:spcBef>
                <a:spcPts val="0"/>
              </a:spcBef>
              <a:spcAft>
                <a:spcPts val="0"/>
              </a:spcAft>
              <a:buClr>
                <a:schemeClr val="dk1"/>
              </a:buClr>
              <a:buSzPts val="1400"/>
              <a:buFont typeface="Arial"/>
              <a:buNone/>
              <a:defRPr b="1" sz="4800">
                <a:solidFill>
                  <a:schemeClr val="dk1"/>
                </a:solidFill>
              </a:defRPr>
            </a:lvl2pPr>
            <a:lvl3pPr lvl="2" rtl="0" algn="ctr">
              <a:lnSpc>
                <a:spcPct val="100000"/>
              </a:lnSpc>
              <a:spcBef>
                <a:spcPts val="0"/>
              </a:spcBef>
              <a:spcAft>
                <a:spcPts val="0"/>
              </a:spcAft>
              <a:buClr>
                <a:schemeClr val="dk1"/>
              </a:buClr>
              <a:buSzPts val="1400"/>
              <a:buFont typeface="Arial"/>
              <a:buNone/>
              <a:defRPr b="1" sz="4800">
                <a:solidFill>
                  <a:schemeClr val="dk1"/>
                </a:solidFill>
              </a:defRPr>
            </a:lvl3pPr>
            <a:lvl4pPr lvl="3" rtl="0" algn="ctr">
              <a:lnSpc>
                <a:spcPct val="100000"/>
              </a:lnSpc>
              <a:spcBef>
                <a:spcPts val="0"/>
              </a:spcBef>
              <a:spcAft>
                <a:spcPts val="0"/>
              </a:spcAft>
              <a:buClr>
                <a:schemeClr val="dk1"/>
              </a:buClr>
              <a:buSzPts val="1400"/>
              <a:buFont typeface="Arial"/>
              <a:buNone/>
              <a:defRPr b="1" sz="4800">
                <a:solidFill>
                  <a:schemeClr val="dk1"/>
                </a:solidFill>
              </a:defRPr>
            </a:lvl4pPr>
            <a:lvl5pPr lvl="4" rtl="0" algn="ctr">
              <a:lnSpc>
                <a:spcPct val="100000"/>
              </a:lnSpc>
              <a:spcBef>
                <a:spcPts val="0"/>
              </a:spcBef>
              <a:spcAft>
                <a:spcPts val="0"/>
              </a:spcAft>
              <a:buClr>
                <a:schemeClr val="dk1"/>
              </a:buClr>
              <a:buSzPts val="1400"/>
              <a:buFont typeface="Arial"/>
              <a:buNone/>
              <a:defRPr b="1" sz="4800">
                <a:solidFill>
                  <a:schemeClr val="dk1"/>
                </a:solidFill>
              </a:defRPr>
            </a:lvl5pPr>
            <a:lvl6pPr lvl="5" rtl="0" algn="ctr">
              <a:lnSpc>
                <a:spcPct val="100000"/>
              </a:lnSpc>
              <a:spcBef>
                <a:spcPts val="0"/>
              </a:spcBef>
              <a:spcAft>
                <a:spcPts val="0"/>
              </a:spcAft>
              <a:buClr>
                <a:schemeClr val="dk1"/>
              </a:buClr>
              <a:buSzPts val="1400"/>
              <a:buFont typeface="Arial"/>
              <a:buNone/>
              <a:defRPr b="1" sz="4800">
                <a:solidFill>
                  <a:schemeClr val="dk1"/>
                </a:solidFill>
              </a:defRPr>
            </a:lvl6pPr>
            <a:lvl7pPr lvl="6" rtl="0" algn="ctr">
              <a:lnSpc>
                <a:spcPct val="100000"/>
              </a:lnSpc>
              <a:spcBef>
                <a:spcPts val="0"/>
              </a:spcBef>
              <a:spcAft>
                <a:spcPts val="0"/>
              </a:spcAft>
              <a:buClr>
                <a:schemeClr val="dk1"/>
              </a:buClr>
              <a:buSzPts val="1400"/>
              <a:buFont typeface="Arial"/>
              <a:buNone/>
              <a:defRPr b="1" sz="4800">
                <a:solidFill>
                  <a:schemeClr val="dk1"/>
                </a:solidFill>
              </a:defRPr>
            </a:lvl7pPr>
            <a:lvl8pPr lvl="7" rtl="0" algn="ctr">
              <a:lnSpc>
                <a:spcPct val="100000"/>
              </a:lnSpc>
              <a:spcBef>
                <a:spcPts val="0"/>
              </a:spcBef>
              <a:spcAft>
                <a:spcPts val="0"/>
              </a:spcAft>
              <a:buClr>
                <a:schemeClr val="dk1"/>
              </a:buClr>
              <a:buSzPts val="1400"/>
              <a:buFont typeface="Arial"/>
              <a:buNone/>
              <a:defRPr b="1" sz="4800">
                <a:solidFill>
                  <a:schemeClr val="dk1"/>
                </a:solidFill>
              </a:defRPr>
            </a:lvl8pPr>
            <a:lvl9pPr lvl="8" rtl="0" algn="ctr">
              <a:lnSpc>
                <a:spcPct val="100000"/>
              </a:lnSpc>
              <a:spcBef>
                <a:spcPts val="0"/>
              </a:spcBef>
              <a:spcAft>
                <a:spcPts val="0"/>
              </a:spcAft>
              <a:buClr>
                <a:schemeClr val="dk1"/>
              </a:buClr>
              <a:buSzPts val="1400"/>
              <a:buFont typeface="Arial"/>
              <a:buNone/>
              <a:defRPr b="1" sz="4800">
                <a:solidFill>
                  <a:schemeClr val="dk1"/>
                </a:solidFill>
              </a:defRPr>
            </a:lvl9pPr>
          </a:lstStyle>
          <a:p/>
        </p:txBody>
      </p:sp>
      <p:sp>
        <p:nvSpPr>
          <p:cNvPr id="94" name="Google Shape;94;p21"/>
          <p:cNvSpPr txBox="1"/>
          <p:nvPr>
            <p:ph idx="1" type="subTitle"/>
          </p:nvPr>
        </p:nvSpPr>
        <p:spPr>
          <a:xfrm>
            <a:off x="685800" y="2840053"/>
            <a:ext cx="7772400" cy="784800"/>
          </a:xfrm>
          <a:prstGeom prst="rect">
            <a:avLst/>
          </a:prstGeom>
          <a:noFill/>
          <a:ln>
            <a:noFill/>
          </a:ln>
        </p:spPr>
        <p:txBody>
          <a:bodyPr anchorCtr="0" anchor="t" bIns="91425" lIns="91425" spcFirstLastPara="1" rIns="91425" wrap="square" tIns="91425">
            <a:normAutofit/>
          </a:bodyPr>
          <a:lstStyle>
            <a:lvl1pPr lvl="0" marR="0" rtl="0" algn="ctr">
              <a:lnSpc>
                <a:spcPct val="100000"/>
              </a:lnSpc>
              <a:spcBef>
                <a:spcPts val="0"/>
              </a:spcBef>
              <a:spcAft>
                <a:spcPts val="0"/>
              </a:spcAft>
              <a:buClr>
                <a:schemeClr val="dk2"/>
              </a:buClr>
              <a:buSzPts val="3000"/>
              <a:buFont typeface="Open Sans"/>
              <a:buNone/>
              <a:defRPr b="0" i="0" sz="3000" u="none" cap="none" strike="noStrike">
                <a:solidFill>
                  <a:schemeClr val="dk2"/>
                </a:solidFill>
                <a:latin typeface="Open Sans"/>
                <a:ea typeface="Open Sans"/>
                <a:cs typeface="Open Sans"/>
                <a:sym typeface="Open Sans"/>
              </a:defRPr>
            </a:lvl1pPr>
            <a:lvl2pPr lvl="1" marR="0" rtl="0" algn="ctr">
              <a:lnSpc>
                <a:spcPct val="100000"/>
              </a:lnSpc>
              <a:spcBef>
                <a:spcPts val="0"/>
              </a:spcBef>
              <a:spcAft>
                <a:spcPts val="0"/>
              </a:spcAft>
              <a:buClr>
                <a:schemeClr val="dk2"/>
              </a:buClr>
              <a:buSzPts val="2400"/>
              <a:buFont typeface="Open Sans"/>
              <a:buNone/>
              <a:defRPr b="0" i="0" sz="3000" u="none" cap="none" strike="noStrike">
                <a:solidFill>
                  <a:schemeClr val="dk2"/>
                </a:solidFill>
                <a:latin typeface="Open Sans"/>
                <a:ea typeface="Open Sans"/>
                <a:cs typeface="Open Sans"/>
                <a:sym typeface="Open Sans"/>
              </a:defRPr>
            </a:lvl2pPr>
            <a:lvl3pPr lvl="2" marR="0" rtl="0" algn="ctr">
              <a:lnSpc>
                <a:spcPct val="100000"/>
              </a:lnSpc>
              <a:spcBef>
                <a:spcPts val="0"/>
              </a:spcBef>
              <a:spcAft>
                <a:spcPts val="0"/>
              </a:spcAft>
              <a:buClr>
                <a:schemeClr val="dk2"/>
              </a:buClr>
              <a:buSzPts val="2400"/>
              <a:buFont typeface="Open Sans"/>
              <a:buNone/>
              <a:defRPr b="0" i="0" sz="3000" u="none" cap="none" strike="noStrike">
                <a:solidFill>
                  <a:schemeClr val="dk2"/>
                </a:solidFill>
                <a:latin typeface="Open Sans"/>
                <a:ea typeface="Open Sans"/>
                <a:cs typeface="Open Sans"/>
                <a:sym typeface="Open Sans"/>
              </a:defRPr>
            </a:lvl3pPr>
            <a:lvl4pPr lvl="3" marR="0" rtl="0" algn="ctr">
              <a:lnSpc>
                <a:spcPct val="100000"/>
              </a:lnSpc>
              <a:spcBef>
                <a:spcPts val="0"/>
              </a:spcBef>
              <a:spcAft>
                <a:spcPts val="0"/>
              </a:spcAft>
              <a:buClr>
                <a:schemeClr val="dk2"/>
              </a:buClr>
              <a:buSzPts val="1800"/>
              <a:buFont typeface="Open Sans"/>
              <a:buNone/>
              <a:defRPr b="0" i="0" sz="3000" u="none" cap="none" strike="noStrike">
                <a:solidFill>
                  <a:schemeClr val="dk2"/>
                </a:solidFill>
                <a:latin typeface="Open Sans"/>
                <a:ea typeface="Open Sans"/>
                <a:cs typeface="Open Sans"/>
                <a:sym typeface="Open Sans"/>
              </a:defRPr>
            </a:lvl4pPr>
            <a:lvl5pPr lvl="4" marR="0" rtl="0" algn="ctr">
              <a:lnSpc>
                <a:spcPct val="100000"/>
              </a:lnSpc>
              <a:spcBef>
                <a:spcPts val="0"/>
              </a:spcBef>
              <a:spcAft>
                <a:spcPts val="0"/>
              </a:spcAft>
              <a:buClr>
                <a:schemeClr val="dk2"/>
              </a:buClr>
              <a:buSzPts val="1800"/>
              <a:buFont typeface="Open Sans"/>
              <a:buNone/>
              <a:defRPr b="0" i="0" sz="3000" u="none" cap="none" strike="noStrike">
                <a:solidFill>
                  <a:schemeClr val="dk2"/>
                </a:solidFill>
                <a:latin typeface="Open Sans"/>
                <a:ea typeface="Open Sans"/>
                <a:cs typeface="Open Sans"/>
                <a:sym typeface="Open Sans"/>
              </a:defRPr>
            </a:lvl5pPr>
            <a:lvl6pPr lvl="5" marR="0" rtl="0" algn="ctr">
              <a:lnSpc>
                <a:spcPct val="100000"/>
              </a:lnSpc>
              <a:spcBef>
                <a:spcPts val="0"/>
              </a:spcBef>
              <a:spcAft>
                <a:spcPts val="0"/>
              </a:spcAft>
              <a:buClr>
                <a:schemeClr val="dk2"/>
              </a:buClr>
              <a:buSzPts val="1800"/>
              <a:buFont typeface="Open Sans"/>
              <a:buNone/>
              <a:defRPr b="0" i="0" sz="3000" u="none" cap="none" strike="noStrike">
                <a:solidFill>
                  <a:schemeClr val="dk2"/>
                </a:solidFill>
                <a:latin typeface="Open Sans"/>
                <a:ea typeface="Open Sans"/>
                <a:cs typeface="Open Sans"/>
                <a:sym typeface="Open Sans"/>
              </a:defRPr>
            </a:lvl6pPr>
            <a:lvl7pPr lvl="6" marR="0" rtl="0" algn="ctr">
              <a:lnSpc>
                <a:spcPct val="100000"/>
              </a:lnSpc>
              <a:spcBef>
                <a:spcPts val="0"/>
              </a:spcBef>
              <a:spcAft>
                <a:spcPts val="0"/>
              </a:spcAft>
              <a:buClr>
                <a:schemeClr val="dk2"/>
              </a:buClr>
              <a:buSzPts val="1800"/>
              <a:buFont typeface="Open Sans"/>
              <a:buNone/>
              <a:defRPr b="0" i="0" sz="3000" u="none" cap="none" strike="noStrike">
                <a:solidFill>
                  <a:schemeClr val="dk2"/>
                </a:solidFill>
                <a:latin typeface="Open Sans"/>
                <a:ea typeface="Open Sans"/>
                <a:cs typeface="Open Sans"/>
                <a:sym typeface="Open Sans"/>
              </a:defRPr>
            </a:lvl7pPr>
            <a:lvl8pPr lvl="7" marR="0" rtl="0" algn="ctr">
              <a:lnSpc>
                <a:spcPct val="100000"/>
              </a:lnSpc>
              <a:spcBef>
                <a:spcPts val="0"/>
              </a:spcBef>
              <a:spcAft>
                <a:spcPts val="0"/>
              </a:spcAft>
              <a:buClr>
                <a:schemeClr val="dk2"/>
              </a:buClr>
              <a:buSzPts val="1800"/>
              <a:buFont typeface="Open Sans"/>
              <a:buNone/>
              <a:defRPr b="0" i="0" sz="3000" u="none" cap="none" strike="noStrike">
                <a:solidFill>
                  <a:schemeClr val="dk2"/>
                </a:solidFill>
                <a:latin typeface="Open Sans"/>
                <a:ea typeface="Open Sans"/>
                <a:cs typeface="Open Sans"/>
                <a:sym typeface="Open Sans"/>
              </a:defRPr>
            </a:lvl8pPr>
            <a:lvl9pPr lvl="8" marR="0" rtl="0" algn="ctr">
              <a:lnSpc>
                <a:spcPct val="100000"/>
              </a:lnSpc>
              <a:spcBef>
                <a:spcPts val="0"/>
              </a:spcBef>
              <a:spcAft>
                <a:spcPts val="0"/>
              </a:spcAft>
              <a:buClr>
                <a:schemeClr val="dk2"/>
              </a:buClr>
              <a:buSzPts val="1800"/>
              <a:buFont typeface="Open Sans"/>
              <a:buNone/>
              <a:defRPr b="0" i="0" sz="3000" u="none" cap="none" strike="noStrike">
                <a:solidFill>
                  <a:schemeClr val="dk2"/>
                </a:solidFill>
                <a:latin typeface="Open Sans"/>
                <a:ea typeface="Open Sans"/>
                <a:cs typeface="Open Sans"/>
                <a:sym typeface="Open Sans"/>
              </a:defRPr>
            </a:lvl9pPr>
          </a:lstStyle>
          <a:p/>
        </p:txBody>
      </p:sp>
      <p:sp>
        <p:nvSpPr>
          <p:cNvPr id="95" name="Google Shape;95;p21"/>
          <p:cNvSpPr txBox="1"/>
          <p:nvPr>
            <p:ph idx="12" type="sldNum"/>
          </p:nvPr>
        </p:nvSpPr>
        <p:spPr>
          <a:xfrm>
            <a:off x="8556791" y="4749850"/>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sz="1300">
              <a:solidFill>
                <a:schemeClr val="dk1"/>
              </a:solidFill>
            </a:endParaRPr>
          </a:p>
        </p:txBody>
      </p:sp>
      <p:sp>
        <p:nvSpPr>
          <p:cNvPr id="96" name="Google Shape;96;p21"/>
          <p:cNvSpPr/>
          <p:nvPr/>
        </p:nvSpPr>
        <p:spPr>
          <a:xfrm>
            <a:off x="7898200" y="101775"/>
            <a:ext cx="1204500" cy="842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page with logo" showMasterSp="0">
  <p:cSld name="Backpage with logo">
    <p:bg>
      <p:bgPr>
        <a:solidFill>
          <a:schemeClr val="lt2"/>
        </a:solidFill>
      </p:bgPr>
    </p:bg>
    <p:spTree>
      <p:nvGrpSpPr>
        <p:cNvPr id="97" name="Shape 97"/>
        <p:cNvGrpSpPr/>
        <p:nvPr/>
      </p:nvGrpSpPr>
      <p:grpSpPr>
        <a:xfrm>
          <a:off x="0" y="0"/>
          <a:ext cx="0" cy="0"/>
          <a:chOff x="0" y="0"/>
          <a:chExt cx="0" cy="0"/>
        </a:xfrm>
      </p:grpSpPr>
      <p:sp>
        <p:nvSpPr>
          <p:cNvPr id="98" name="Google Shape;98;p22"/>
          <p:cNvSpPr/>
          <p:nvPr>
            <p:ph idx="2" type="pic"/>
          </p:nvPr>
        </p:nvSpPr>
        <p:spPr>
          <a:xfrm>
            <a:off x="0" y="0"/>
            <a:ext cx="9145200" cy="5143500"/>
          </a:xfrm>
          <a:prstGeom prst="rect">
            <a:avLst/>
          </a:prstGeom>
          <a:solidFill>
            <a:srgbClr val="F2F2F2"/>
          </a:solidFill>
          <a:ln>
            <a:noFill/>
          </a:ln>
        </p:spPr>
      </p:sp>
      <p:sp>
        <p:nvSpPr>
          <p:cNvPr id="99" name="Google Shape;99;p22"/>
          <p:cNvSpPr txBox="1"/>
          <p:nvPr>
            <p:ph idx="1" type="body"/>
          </p:nvPr>
        </p:nvSpPr>
        <p:spPr>
          <a:xfrm>
            <a:off x="1393376" y="2267389"/>
            <a:ext cx="1297500" cy="266700"/>
          </a:xfrm>
          <a:prstGeom prst="rect">
            <a:avLst/>
          </a:prstGeom>
          <a:blipFill rotWithShape="1">
            <a:blip r:embed="rId2">
              <a:alphaModFix/>
            </a:blip>
            <a:stretch>
              <a:fillRect b="0" l="0" r="0" t="0"/>
            </a:stretch>
          </a:blipFill>
          <a:ln>
            <a:noFill/>
          </a:ln>
        </p:spPr>
        <p:txBody>
          <a:bodyPr anchorCtr="0" anchor="t" bIns="0" lIns="0" spcFirstLastPara="1" rIns="0" wrap="square" tIns="0">
            <a:normAutofit/>
          </a:bodyPr>
          <a:lstStyle>
            <a:lvl1pPr indent="-234950" lvl="0" marL="457200" rtl="0" algn="l">
              <a:lnSpc>
                <a:spcPct val="90000"/>
              </a:lnSpc>
              <a:spcBef>
                <a:spcPts val="750"/>
              </a:spcBef>
              <a:spcAft>
                <a:spcPts val="0"/>
              </a:spcAft>
              <a:buClr>
                <a:srgbClr val="000000"/>
              </a:buClr>
              <a:buSzPts val="100"/>
              <a:buChar char="•"/>
              <a:defRPr sz="100">
                <a:solidFill>
                  <a:srgbClr val="000000"/>
                </a:solidFill>
              </a:defRPr>
            </a:lvl1pPr>
            <a:lvl2pPr indent="-234950" lvl="1" marL="914400" rtl="0" algn="l">
              <a:lnSpc>
                <a:spcPct val="90000"/>
              </a:lnSpc>
              <a:spcBef>
                <a:spcPts val="375"/>
              </a:spcBef>
              <a:spcAft>
                <a:spcPts val="0"/>
              </a:spcAft>
              <a:buClr>
                <a:srgbClr val="000000"/>
              </a:buClr>
              <a:buSzPts val="100"/>
              <a:buChar char="•"/>
              <a:defRPr sz="100">
                <a:solidFill>
                  <a:srgbClr val="000000"/>
                </a:solidFill>
              </a:defRPr>
            </a:lvl2pPr>
            <a:lvl3pPr indent="-234950" lvl="2" marL="1371600" rtl="0" algn="l">
              <a:lnSpc>
                <a:spcPct val="90000"/>
              </a:lnSpc>
              <a:spcBef>
                <a:spcPts val="375"/>
              </a:spcBef>
              <a:spcAft>
                <a:spcPts val="0"/>
              </a:spcAft>
              <a:buClr>
                <a:srgbClr val="000000"/>
              </a:buClr>
              <a:buSzPts val="100"/>
              <a:buChar char="•"/>
              <a:defRPr sz="100">
                <a:solidFill>
                  <a:srgbClr val="000000"/>
                </a:solidFill>
              </a:defRPr>
            </a:lvl3pPr>
            <a:lvl4pPr indent="-234950" lvl="3" marL="1828800" rtl="0" algn="l">
              <a:lnSpc>
                <a:spcPct val="90000"/>
              </a:lnSpc>
              <a:spcBef>
                <a:spcPts val="375"/>
              </a:spcBef>
              <a:spcAft>
                <a:spcPts val="0"/>
              </a:spcAft>
              <a:buClr>
                <a:srgbClr val="000000"/>
              </a:buClr>
              <a:buSzPts val="100"/>
              <a:buChar char="•"/>
              <a:defRPr sz="100">
                <a:solidFill>
                  <a:srgbClr val="000000"/>
                </a:solidFill>
              </a:defRPr>
            </a:lvl4pPr>
            <a:lvl5pPr indent="-234950" lvl="4" marL="2286000" rtl="0" algn="l">
              <a:lnSpc>
                <a:spcPct val="90000"/>
              </a:lnSpc>
              <a:spcBef>
                <a:spcPts val="375"/>
              </a:spcBef>
              <a:spcAft>
                <a:spcPts val="0"/>
              </a:spcAft>
              <a:buClr>
                <a:srgbClr val="000000"/>
              </a:buClr>
              <a:buSzPts val="100"/>
              <a:buChar char="•"/>
              <a:defRPr sz="100">
                <a:solidFill>
                  <a:srgbClr val="000000"/>
                </a:solidFill>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Tree>
  </p:cSld>
  <p:clrMapOvr>
    <a:masterClrMapping/>
  </p:clrMapOvr>
  <p:transition spd="slow">
    <p:push/>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colored background" showMasterSp="0">
  <p:cSld name="Title slide with colored background">
    <p:bg>
      <p:bgPr>
        <a:solidFill>
          <a:schemeClr val="accent1"/>
        </a:solidFill>
      </p:bgPr>
    </p:bg>
    <p:spTree>
      <p:nvGrpSpPr>
        <p:cNvPr id="100" name="Shape 100"/>
        <p:cNvGrpSpPr/>
        <p:nvPr/>
      </p:nvGrpSpPr>
      <p:grpSpPr>
        <a:xfrm>
          <a:off x="0" y="0"/>
          <a:ext cx="0" cy="0"/>
          <a:chOff x="0" y="0"/>
          <a:chExt cx="0" cy="0"/>
        </a:xfrm>
      </p:grpSpPr>
      <p:sp>
        <p:nvSpPr>
          <p:cNvPr id="101" name="Google Shape;101;p23"/>
          <p:cNvSpPr txBox="1"/>
          <p:nvPr>
            <p:ph type="ctrTitle"/>
          </p:nvPr>
        </p:nvSpPr>
        <p:spPr>
          <a:xfrm>
            <a:off x="1631004" y="2068445"/>
            <a:ext cx="5915700" cy="4617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Clr>
                <a:schemeClr val="lt1"/>
              </a:buClr>
              <a:buSzPts val="3000"/>
              <a:buFont typeface="Abhaya Libre ExtraBold"/>
              <a:buNone/>
              <a:defRPr sz="3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2" name="Google Shape;102;p23"/>
          <p:cNvSpPr txBox="1"/>
          <p:nvPr>
            <p:ph idx="1" type="subTitle"/>
          </p:nvPr>
        </p:nvSpPr>
        <p:spPr>
          <a:xfrm>
            <a:off x="1631004" y="1838280"/>
            <a:ext cx="5915700" cy="138600"/>
          </a:xfrm>
          <a:prstGeom prst="rect">
            <a:avLst/>
          </a:prstGeom>
          <a:noFill/>
          <a:ln>
            <a:noFill/>
          </a:ln>
        </p:spPr>
        <p:txBody>
          <a:bodyPr anchorCtr="0" anchor="b" bIns="0" lIns="0" spcFirstLastPara="1" rIns="0" wrap="square" tIns="0">
            <a:spAutoFit/>
          </a:bodyPr>
          <a:lstStyle>
            <a:lvl1pPr lvl="0" rtl="0" algn="l">
              <a:lnSpc>
                <a:spcPct val="90000"/>
              </a:lnSpc>
              <a:spcBef>
                <a:spcPts val="750"/>
              </a:spcBef>
              <a:spcAft>
                <a:spcPts val="0"/>
              </a:spcAft>
              <a:buClr>
                <a:schemeClr val="lt1"/>
              </a:buClr>
              <a:buSzPts val="1000"/>
              <a:buNone/>
              <a:defRPr sz="1000" cap="none">
                <a:solidFill>
                  <a:schemeClr val="lt1"/>
                </a:solidFill>
              </a:defRPr>
            </a:lvl1pPr>
            <a:lvl2pPr lvl="1" rtl="0" algn="ctr">
              <a:lnSpc>
                <a:spcPct val="90000"/>
              </a:lnSpc>
              <a:spcBef>
                <a:spcPts val="375"/>
              </a:spcBef>
              <a:spcAft>
                <a:spcPts val="0"/>
              </a:spcAft>
              <a:buClr>
                <a:schemeClr val="dk1"/>
              </a:buClr>
              <a:buSzPts val="1500"/>
              <a:buNone/>
              <a:defRPr sz="1500"/>
            </a:lvl2pPr>
            <a:lvl3pPr lvl="2" rtl="0" algn="ctr">
              <a:lnSpc>
                <a:spcPct val="90000"/>
              </a:lnSpc>
              <a:spcBef>
                <a:spcPts val="375"/>
              </a:spcBef>
              <a:spcAft>
                <a:spcPts val="0"/>
              </a:spcAft>
              <a:buClr>
                <a:schemeClr val="dk1"/>
              </a:buClr>
              <a:buSzPts val="1350"/>
              <a:buNone/>
              <a:defRPr sz="1350"/>
            </a:lvl3pPr>
            <a:lvl4pPr lvl="3" rtl="0" algn="ctr">
              <a:lnSpc>
                <a:spcPct val="90000"/>
              </a:lnSpc>
              <a:spcBef>
                <a:spcPts val="375"/>
              </a:spcBef>
              <a:spcAft>
                <a:spcPts val="0"/>
              </a:spcAft>
              <a:buClr>
                <a:schemeClr val="dk1"/>
              </a:buClr>
              <a:buSzPts val="1200"/>
              <a:buNone/>
              <a:defRPr sz="1200"/>
            </a:lvl4pPr>
            <a:lvl5pPr lvl="4" rtl="0" algn="ctr">
              <a:lnSpc>
                <a:spcPct val="90000"/>
              </a:lnSpc>
              <a:spcBef>
                <a:spcPts val="375"/>
              </a:spcBef>
              <a:spcAft>
                <a:spcPts val="0"/>
              </a:spcAft>
              <a:buClr>
                <a:schemeClr val="dk1"/>
              </a:buClr>
              <a:buSzPts val="1200"/>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pic>
        <p:nvPicPr>
          <p:cNvPr id="103" name="Google Shape;103;p23"/>
          <p:cNvPicPr preferRelativeResize="0"/>
          <p:nvPr/>
        </p:nvPicPr>
        <p:blipFill rotWithShape="1">
          <a:blip r:embed="rId2">
            <a:alphaModFix/>
          </a:blip>
          <a:srcRect b="0" l="0" r="0" t="0"/>
          <a:stretch/>
        </p:blipFill>
        <p:spPr>
          <a:xfrm>
            <a:off x="7829618" y="4613787"/>
            <a:ext cx="913496" cy="302907"/>
          </a:xfrm>
          <a:prstGeom prst="rect">
            <a:avLst/>
          </a:prstGeom>
          <a:noFill/>
          <a:ln>
            <a:noFill/>
          </a:ln>
        </p:spPr>
      </p:pic>
    </p:spTree>
  </p:cSld>
  <p:clrMapOvr>
    <a:masterClrMapping/>
  </p:clrMapOvr>
  <p:transition spd="slow">
    <p:push/>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p:cSld name="TITLE_3_1">
    <p:spTree>
      <p:nvGrpSpPr>
        <p:cNvPr id="104" name="Shape 104"/>
        <p:cNvGrpSpPr/>
        <p:nvPr/>
      </p:nvGrpSpPr>
      <p:grpSpPr>
        <a:xfrm>
          <a:off x="0" y="0"/>
          <a:ext cx="0" cy="0"/>
          <a:chOff x="0" y="0"/>
          <a:chExt cx="0" cy="0"/>
        </a:xfrm>
      </p:grpSpPr>
      <p:sp>
        <p:nvSpPr>
          <p:cNvPr id="105" name="Google Shape;105;p24"/>
          <p:cNvSpPr txBox="1"/>
          <p:nvPr>
            <p:ph type="ctrTitle"/>
          </p:nvPr>
        </p:nvSpPr>
        <p:spPr>
          <a:xfrm>
            <a:off x="685800" y="1583342"/>
            <a:ext cx="7772400" cy="1159800"/>
          </a:xfrm>
          <a:prstGeom prst="rect">
            <a:avLst/>
          </a:prstGeom>
          <a:noFill/>
          <a:ln>
            <a:noFill/>
          </a:ln>
        </p:spPr>
        <p:txBody>
          <a:bodyPr anchorCtr="0" anchor="b" bIns="91425" lIns="91425" spcFirstLastPara="1" rIns="91425" wrap="square" tIns="91425">
            <a:normAutofit/>
          </a:bodyPr>
          <a:lstStyle>
            <a:lvl1pPr lvl="0" marR="0" rtl="0" algn="ctr">
              <a:lnSpc>
                <a:spcPct val="100000"/>
              </a:lnSpc>
              <a:spcBef>
                <a:spcPts val="0"/>
              </a:spcBef>
              <a:spcAft>
                <a:spcPts val="0"/>
              </a:spcAft>
              <a:buClr>
                <a:schemeClr val="dk1"/>
              </a:buClr>
              <a:buSzPts val="1400"/>
              <a:buFont typeface="Open Sans"/>
              <a:buNone/>
              <a:defRPr b="1" i="0" sz="4800" u="none" cap="none" strike="noStrike">
                <a:solidFill>
                  <a:schemeClr val="dk1"/>
                </a:solidFill>
                <a:latin typeface="Open Sans"/>
                <a:ea typeface="Open Sans"/>
                <a:cs typeface="Open Sans"/>
                <a:sym typeface="Open Sans"/>
              </a:defRPr>
            </a:lvl1pPr>
            <a:lvl2pPr lvl="1" rtl="0" algn="ctr">
              <a:lnSpc>
                <a:spcPct val="100000"/>
              </a:lnSpc>
              <a:spcBef>
                <a:spcPts val="0"/>
              </a:spcBef>
              <a:spcAft>
                <a:spcPts val="0"/>
              </a:spcAft>
              <a:buClr>
                <a:schemeClr val="dk1"/>
              </a:buClr>
              <a:buSzPts val="1400"/>
              <a:buFont typeface="Arial"/>
              <a:buNone/>
              <a:defRPr b="1" sz="4800">
                <a:solidFill>
                  <a:schemeClr val="dk1"/>
                </a:solidFill>
              </a:defRPr>
            </a:lvl2pPr>
            <a:lvl3pPr lvl="2" rtl="0" algn="ctr">
              <a:lnSpc>
                <a:spcPct val="100000"/>
              </a:lnSpc>
              <a:spcBef>
                <a:spcPts val="0"/>
              </a:spcBef>
              <a:spcAft>
                <a:spcPts val="0"/>
              </a:spcAft>
              <a:buClr>
                <a:schemeClr val="dk1"/>
              </a:buClr>
              <a:buSzPts val="1400"/>
              <a:buFont typeface="Arial"/>
              <a:buNone/>
              <a:defRPr b="1" sz="4800">
                <a:solidFill>
                  <a:schemeClr val="dk1"/>
                </a:solidFill>
              </a:defRPr>
            </a:lvl3pPr>
            <a:lvl4pPr lvl="3" rtl="0" algn="ctr">
              <a:lnSpc>
                <a:spcPct val="100000"/>
              </a:lnSpc>
              <a:spcBef>
                <a:spcPts val="0"/>
              </a:spcBef>
              <a:spcAft>
                <a:spcPts val="0"/>
              </a:spcAft>
              <a:buClr>
                <a:schemeClr val="dk1"/>
              </a:buClr>
              <a:buSzPts val="1400"/>
              <a:buFont typeface="Arial"/>
              <a:buNone/>
              <a:defRPr b="1" sz="4800">
                <a:solidFill>
                  <a:schemeClr val="dk1"/>
                </a:solidFill>
              </a:defRPr>
            </a:lvl4pPr>
            <a:lvl5pPr lvl="4" rtl="0" algn="ctr">
              <a:lnSpc>
                <a:spcPct val="100000"/>
              </a:lnSpc>
              <a:spcBef>
                <a:spcPts val="0"/>
              </a:spcBef>
              <a:spcAft>
                <a:spcPts val="0"/>
              </a:spcAft>
              <a:buClr>
                <a:schemeClr val="dk1"/>
              </a:buClr>
              <a:buSzPts val="1400"/>
              <a:buFont typeface="Arial"/>
              <a:buNone/>
              <a:defRPr b="1" sz="4800">
                <a:solidFill>
                  <a:schemeClr val="dk1"/>
                </a:solidFill>
              </a:defRPr>
            </a:lvl5pPr>
            <a:lvl6pPr lvl="5" rtl="0" algn="ctr">
              <a:lnSpc>
                <a:spcPct val="100000"/>
              </a:lnSpc>
              <a:spcBef>
                <a:spcPts val="0"/>
              </a:spcBef>
              <a:spcAft>
                <a:spcPts val="0"/>
              </a:spcAft>
              <a:buClr>
                <a:schemeClr val="dk1"/>
              </a:buClr>
              <a:buSzPts val="1400"/>
              <a:buFont typeface="Arial"/>
              <a:buNone/>
              <a:defRPr b="1" sz="4800">
                <a:solidFill>
                  <a:schemeClr val="dk1"/>
                </a:solidFill>
              </a:defRPr>
            </a:lvl6pPr>
            <a:lvl7pPr lvl="6" rtl="0" algn="ctr">
              <a:lnSpc>
                <a:spcPct val="100000"/>
              </a:lnSpc>
              <a:spcBef>
                <a:spcPts val="0"/>
              </a:spcBef>
              <a:spcAft>
                <a:spcPts val="0"/>
              </a:spcAft>
              <a:buClr>
                <a:schemeClr val="dk1"/>
              </a:buClr>
              <a:buSzPts val="1400"/>
              <a:buFont typeface="Arial"/>
              <a:buNone/>
              <a:defRPr b="1" sz="4800">
                <a:solidFill>
                  <a:schemeClr val="dk1"/>
                </a:solidFill>
              </a:defRPr>
            </a:lvl7pPr>
            <a:lvl8pPr lvl="7" rtl="0" algn="ctr">
              <a:lnSpc>
                <a:spcPct val="100000"/>
              </a:lnSpc>
              <a:spcBef>
                <a:spcPts val="0"/>
              </a:spcBef>
              <a:spcAft>
                <a:spcPts val="0"/>
              </a:spcAft>
              <a:buClr>
                <a:schemeClr val="dk1"/>
              </a:buClr>
              <a:buSzPts val="1400"/>
              <a:buFont typeface="Arial"/>
              <a:buNone/>
              <a:defRPr b="1" sz="4800">
                <a:solidFill>
                  <a:schemeClr val="dk1"/>
                </a:solidFill>
              </a:defRPr>
            </a:lvl8pPr>
            <a:lvl9pPr lvl="8" rtl="0" algn="ctr">
              <a:lnSpc>
                <a:spcPct val="100000"/>
              </a:lnSpc>
              <a:spcBef>
                <a:spcPts val="0"/>
              </a:spcBef>
              <a:spcAft>
                <a:spcPts val="0"/>
              </a:spcAft>
              <a:buClr>
                <a:schemeClr val="dk1"/>
              </a:buClr>
              <a:buSzPts val="1400"/>
              <a:buFont typeface="Arial"/>
              <a:buNone/>
              <a:defRPr b="1" sz="4800">
                <a:solidFill>
                  <a:schemeClr val="dk1"/>
                </a:solidFill>
              </a:defRPr>
            </a:lvl9pPr>
          </a:lstStyle>
          <a:p/>
        </p:txBody>
      </p:sp>
      <p:sp>
        <p:nvSpPr>
          <p:cNvPr id="106" name="Google Shape;106;p24"/>
          <p:cNvSpPr txBox="1"/>
          <p:nvPr>
            <p:ph idx="1" type="subTitle"/>
          </p:nvPr>
        </p:nvSpPr>
        <p:spPr>
          <a:xfrm>
            <a:off x="685800" y="2840053"/>
            <a:ext cx="7772400" cy="784800"/>
          </a:xfrm>
          <a:prstGeom prst="rect">
            <a:avLst/>
          </a:prstGeom>
          <a:noFill/>
          <a:ln>
            <a:noFill/>
          </a:ln>
        </p:spPr>
        <p:txBody>
          <a:bodyPr anchorCtr="0" anchor="t" bIns="91425" lIns="91425" spcFirstLastPara="1" rIns="91425" wrap="square" tIns="91425">
            <a:normAutofit/>
          </a:bodyPr>
          <a:lstStyle>
            <a:lvl1pPr lvl="0" marR="0" rtl="0" algn="ctr">
              <a:lnSpc>
                <a:spcPct val="100000"/>
              </a:lnSpc>
              <a:spcBef>
                <a:spcPts val="0"/>
              </a:spcBef>
              <a:spcAft>
                <a:spcPts val="0"/>
              </a:spcAft>
              <a:buClr>
                <a:schemeClr val="dk2"/>
              </a:buClr>
              <a:buSzPts val="3000"/>
              <a:buFont typeface="Open Sans"/>
              <a:buNone/>
              <a:defRPr b="0" i="0" sz="3000" u="none" cap="none" strike="noStrike">
                <a:solidFill>
                  <a:schemeClr val="dk2"/>
                </a:solidFill>
                <a:latin typeface="Open Sans"/>
                <a:ea typeface="Open Sans"/>
                <a:cs typeface="Open Sans"/>
                <a:sym typeface="Open Sans"/>
              </a:defRPr>
            </a:lvl1pPr>
            <a:lvl2pPr lvl="1" marR="0" rtl="0" algn="ctr">
              <a:lnSpc>
                <a:spcPct val="100000"/>
              </a:lnSpc>
              <a:spcBef>
                <a:spcPts val="0"/>
              </a:spcBef>
              <a:spcAft>
                <a:spcPts val="0"/>
              </a:spcAft>
              <a:buClr>
                <a:schemeClr val="dk2"/>
              </a:buClr>
              <a:buSzPts val="2400"/>
              <a:buFont typeface="Open Sans"/>
              <a:buNone/>
              <a:defRPr b="0" i="0" sz="3000" u="none" cap="none" strike="noStrike">
                <a:solidFill>
                  <a:schemeClr val="dk2"/>
                </a:solidFill>
                <a:latin typeface="Open Sans"/>
                <a:ea typeface="Open Sans"/>
                <a:cs typeface="Open Sans"/>
                <a:sym typeface="Open Sans"/>
              </a:defRPr>
            </a:lvl2pPr>
            <a:lvl3pPr lvl="2" marR="0" rtl="0" algn="ctr">
              <a:lnSpc>
                <a:spcPct val="100000"/>
              </a:lnSpc>
              <a:spcBef>
                <a:spcPts val="0"/>
              </a:spcBef>
              <a:spcAft>
                <a:spcPts val="0"/>
              </a:spcAft>
              <a:buClr>
                <a:schemeClr val="dk2"/>
              </a:buClr>
              <a:buSzPts val="2400"/>
              <a:buFont typeface="Open Sans"/>
              <a:buNone/>
              <a:defRPr b="0" i="0" sz="3000" u="none" cap="none" strike="noStrike">
                <a:solidFill>
                  <a:schemeClr val="dk2"/>
                </a:solidFill>
                <a:latin typeface="Open Sans"/>
                <a:ea typeface="Open Sans"/>
                <a:cs typeface="Open Sans"/>
                <a:sym typeface="Open Sans"/>
              </a:defRPr>
            </a:lvl3pPr>
            <a:lvl4pPr lvl="3" marR="0" rtl="0" algn="ctr">
              <a:lnSpc>
                <a:spcPct val="100000"/>
              </a:lnSpc>
              <a:spcBef>
                <a:spcPts val="0"/>
              </a:spcBef>
              <a:spcAft>
                <a:spcPts val="0"/>
              </a:spcAft>
              <a:buClr>
                <a:schemeClr val="dk2"/>
              </a:buClr>
              <a:buSzPts val="1800"/>
              <a:buFont typeface="Open Sans"/>
              <a:buNone/>
              <a:defRPr b="0" i="0" sz="3000" u="none" cap="none" strike="noStrike">
                <a:solidFill>
                  <a:schemeClr val="dk2"/>
                </a:solidFill>
                <a:latin typeface="Open Sans"/>
                <a:ea typeface="Open Sans"/>
                <a:cs typeface="Open Sans"/>
                <a:sym typeface="Open Sans"/>
              </a:defRPr>
            </a:lvl4pPr>
            <a:lvl5pPr lvl="4" marR="0" rtl="0" algn="ctr">
              <a:lnSpc>
                <a:spcPct val="100000"/>
              </a:lnSpc>
              <a:spcBef>
                <a:spcPts val="0"/>
              </a:spcBef>
              <a:spcAft>
                <a:spcPts val="0"/>
              </a:spcAft>
              <a:buClr>
                <a:schemeClr val="dk2"/>
              </a:buClr>
              <a:buSzPts val="1800"/>
              <a:buFont typeface="Open Sans"/>
              <a:buNone/>
              <a:defRPr b="0" i="0" sz="3000" u="none" cap="none" strike="noStrike">
                <a:solidFill>
                  <a:schemeClr val="dk2"/>
                </a:solidFill>
                <a:latin typeface="Open Sans"/>
                <a:ea typeface="Open Sans"/>
                <a:cs typeface="Open Sans"/>
                <a:sym typeface="Open Sans"/>
              </a:defRPr>
            </a:lvl5pPr>
            <a:lvl6pPr lvl="5" marR="0" rtl="0" algn="ctr">
              <a:lnSpc>
                <a:spcPct val="100000"/>
              </a:lnSpc>
              <a:spcBef>
                <a:spcPts val="0"/>
              </a:spcBef>
              <a:spcAft>
                <a:spcPts val="0"/>
              </a:spcAft>
              <a:buClr>
                <a:schemeClr val="dk2"/>
              </a:buClr>
              <a:buSzPts val="1800"/>
              <a:buFont typeface="Open Sans"/>
              <a:buNone/>
              <a:defRPr b="0" i="0" sz="3000" u="none" cap="none" strike="noStrike">
                <a:solidFill>
                  <a:schemeClr val="dk2"/>
                </a:solidFill>
                <a:latin typeface="Open Sans"/>
                <a:ea typeface="Open Sans"/>
                <a:cs typeface="Open Sans"/>
                <a:sym typeface="Open Sans"/>
              </a:defRPr>
            </a:lvl6pPr>
            <a:lvl7pPr lvl="6" marR="0" rtl="0" algn="ctr">
              <a:lnSpc>
                <a:spcPct val="100000"/>
              </a:lnSpc>
              <a:spcBef>
                <a:spcPts val="0"/>
              </a:spcBef>
              <a:spcAft>
                <a:spcPts val="0"/>
              </a:spcAft>
              <a:buClr>
                <a:schemeClr val="dk2"/>
              </a:buClr>
              <a:buSzPts val="1800"/>
              <a:buFont typeface="Open Sans"/>
              <a:buNone/>
              <a:defRPr b="0" i="0" sz="3000" u="none" cap="none" strike="noStrike">
                <a:solidFill>
                  <a:schemeClr val="dk2"/>
                </a:solidFill>
                <a:latin typeface="Open Sans"/>
                <a:ea typeface="Open Sans"/>
                <a:cs typeface="Open Sans"/>
                <a:sym typeface="Open Sans"/>
              </a:defRPr>
            </a:lvl7pPr>
            <a:lvl8pPr lvl="7" marR="0" rtl="0" algn="ctr">
              <a:lnSpc>
                <a:spcPct val="100000"/>
              </a:lnSpc>
              <a:spcBef>
                <a:spcPts val="0"/>
              </a:spcBef>
              <a:spcAft>
                <a:spcPts val="0"/>
              </a:spcAft>
              <a:buClr>
                <a:schemeClr val="dk2"/>
              </a:buClr>
              <a:buSzPts val="1800"/>
              <a:buFont typeface="Open Sans"/>
              <a:buNone/>
              <a:defRPr b="0" i="0" sz="3000" u="none" cap="none" strike="noStrike">
                <a:solidFill>
                  <a:schemeClr val="dk2"/>
                </a:solidFill>
                <a:latin typeface="Open Sans"/>
                <a:ea typeface="Open Sans"/>
                <a:cs typeface="Open Sans"/>
                <a:sym typeface="Open Sans"/>
              </a:defRPr>
            </a:lvl8pPr>
            <a:lvl9pPr lvl="8" marR="0" rtl="0" algn="ctr">
              <a:lnSpc>
                <a:spcPct val="100000"/>
              </a:lnSpc>
              <a:spcBef>
                <a:spcPts val="0"/>
              </a:spcBef>
              <a:spcAft>
                <a:spcPts val="0"/>
              </a:spcAft>
              <a:buClr>
                <a:schemeClr val="dk2"/>
              </a:buClr>
              <a:buSzPts val="1800"/>
              <a:buFont typeface="Open Sans"/>
              <a:buNone/>
              <a:defRPr b="0" i="0" sz="3000" u="none" cap="none" strike="noStrike">
                <a:solidFill>
                  <a:schemeClr val="dk2"/>
                </a:solidFill>
                <a:latin typeface="Open Sans"/>
                <a:ea typeface="Open Sans"/>
                <a:cs typeface="Open Sans"/>
                <a:sym typeface="Open Sans"/>
              </a:defRPr>
            </a:lvl9pPr>
          </a:lstStyle>
          <a:p/>
        </p:txBody>
      </p:sp>
      <p:sp>
        <p:nvSpPr>
          <p:cNvPr id="107" name="Google Shape;107;p24"/>
          <p:cNvSpPr txBox="1"/>
          <p:nvPr>
            <p:ph idx="12" type="sldNum"/>
          </p:nvPr>
        </p:nvSpPr>
        <p:spPr>
          <a:xfrm>
            <a:off x="8556791" y="4749850"/>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sz="1300">
              <a:solidFill>
                <a:schemeClr val="dk1"/>
              </a:solidFill>
            </a:endParaRPr>
          </a:p>
        </p:txBody>
      </p:sp>
      <p:sp>
        <p:nvSpPr>
          <p:cNvPr id="108" name="Google Shape;108;p24"/>
          <p:cNvSpPr/>
          <p:nvPr/>
        </p:nvSpPr>
        <p:spPr>
          <a:xfrm>
            <a:off x="7898200" y="101775"/>
            <a:ext cx="1204500" cy="842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9" name="Shape 109"/>
        <p:cNvGrpSpPr/>
        <p:nvPr/>
      </p:nvGrpSpPr>
      <p:grpSpPr>
        <a:xfrm>
          <a:off x="0" y="0"/>
          <a:ext cx="0" cy="0"/>
          <a:chOff x="0" y="0"/>
          <a:chExt cx="0" cy="0"/>
        </a:xfrm>
      </p:grpSpPr>
      <p:sp>
        <p:nvSpPr>
          <p:cNvPr id="110" name="Google Shape;110;p25"/>
          <p:cNvSpPr txBox="1"/>
          <p:nvPr>
            <p:ph type="title"/>
          </p:nvPr>
        </p:nvSpPr>
        <p:spPr>
          <a:xfrm>
            <a:off x="311700" y="445025"/>
            <a:ext cx="8520600" cy="572700"/>
          </a:xfrm>
          <a:prstGeom prst="rect">
            <a:avLst/>
          </a:prstGeom>
          <a:noFill/>
          <a:ln>
            <a:noFill/>
          </a:ln>
        </p:spPr>
        <p:txBody>
          <a:bodyPr anchorCtr="0" anchor="ctr" bIns="0" lIns="0" spcFirstLastPara="1" rIns="0" wrap="square" tIns="0">
            <a:normAutofit/>
          </a:bodyPr>
          <a:lstStyle>
            <a:lvl1pPr lvl="0" rtl="0" algn="l">
              <a:lnSpc>
                <a:spcPct val="100000"/>
              </a:lnSpc>
              <a:spcBef>
                <a:spcPts val="0"/>
              </a:spcBef>
              <a:spcAft>
                <a:spcPts val="0"/>
              </a:spcAft>
              <a:buSzPts val="33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1" name="Google Shape;111;p25"/>
          <p:cNvSpPr txBox="1"/>
          <p:nvPr>
            <p:ph idx="1" type="body"/>
          </p:nvPr>
        </p:nvSpPr>
        <p:spPr>
          <a:xfrm>
            <a:off x="311700" y="1152475"/>
            <a:ext cx="8520600" cy="3416400"/>
          </a:xfrm>
          <a:prstGeom prst="rect">
            <a:avLst/>
          </a:prstGeom>
          <a:noFill/>
          <a:ln>
            <a:noFill/>
          </a:ln>
        </p:spPr>
        <p:txBody>
          <a:bodyPr anchorCtr="0" anchor="t" bIns="0" lIns="0" spcFirstLastPara="1" rIns="0" wrap="square" tIns="0">
            <a:normAutofit/>
          </a:bodyPr>
          <a:lstStyle>
            <a:lvl1pPr indent="-292100" lvl="0" marL="457200" rtl="0" algn="l">
              <a:lnSpc>
                <a:spcPct val="90000"/>
              </a:lnSpc>
              <a:spcBef>
                <a:spcPts val="750"/>
              </a:spcBef>
              <a:spcAft>
                <a:spcPts val="0"/>
              </a:spcAft>
              <a:buSzPts val="1000"/>
              <a:buChar char="•"/>
              <a:defRPr/>
            </a:lvl1pPr>
            <a:lvl2pPr indent="-292100" lvl="1" marL="914400" rtl="0" algn="l">
              <a:lnSpc>
                <a:spcPct val="90000"/>
              </a:lnSpc>
              <a:spcBef>
                <a:spcPts val="375"/>
              </a:spcBef>
              <a:spcAft>
                <a:spcPts val="0"/>
              </a:spcAft>
              <a:buSzPts val="1000"/>
              <a:buChar char="•"/>
              <a:defRPr/>
            </a:lvl2pPr>
            <a:lvl3pPr indent="-292100" lvl="2" marL="1371600" rtl="0" algn="l">
              <a:lnSpc>
                <a:spcPct val="90000"/>
              </a:lnSpc>
              <a:spcBef>
                <a:spcPts val="375"/>
              </a:spcBef>
              <a:spcAft>
                <a:spcPts val="0"/>
              </a:spcAft>
              <a:buSzPts val="1000"/>
              <a:buChar char="•"/>
              <a:defRPr/>
            </a:lvl3pPr>
            <a:lvl4pPr indent="-292100" lvl="3" marL="1828800" rtl="0" algn="l">
              <a:lnSpc>
                <a:spcPct val="90000"/>
              </a:lnSpc>
              <a:spcBef>
                <a:spcPts val="375"/>
              </a:spcBef>
              <a:spcAft>
                <a:spcPts val="0"/>
              </a:spcAft>
              <a:buSzPts val="1000"/>
              <a:buChar char="•"/>
              <a:defRPr/>
            </a:lvl4pPr>
            <a:lvl5pPr indent="-292100" lvl="4" marL="2286000" rtl="0" algn="l">
              <a:lnSpc>
                <a:spcPct val="90000"/>
              </a:lnSpc>
              <a:spcBef>
                <a:spcPts val="375"/>
              </a:spcBef>
              <a:spcAft>
                <a:spcPts val="0"/>
              </a:spcAft>
              <a:buSzPts val="1000"/>
              <a:buChar char="•"/>
              <a:defRPr/>
            </a:lvl5pPr>
            <a:lvl6pPr indent="-314325" lvl="5" marL="2743200" rtl="0" algn="l">
              <a:lnSpc>
                <a:spcPct val="90000"/>
              </a:lnSpc>
              <a:spcBef>
                <a:spcPts val="375"/>
              </a:spcBef>
              <a:spcAft>
                <a:spcPts val="0"/>
              </a:spcAft>
              <a:buSzPts val="1350"/>
              <a:buChar char="•"/>
              <a:defRPr/>
            </a:lvl6pPr>
            <a:lvl7pPr indent="-314325" lvl="6" marL="3200400" rtl="0" algn="l">
              <a:lnSpc>
                <a:spcPct val="90000"/>
              </a:lnSpc>
              <a:spcBef>
                <a:spcPts val="375"/>
              </a:spcBef>
              <a:spcAft>
                <a:spcPts val="0"/>
              </a:spcAft>
              <a:buSzPts val="1350"/>
              <a:buChar char="•"/>
              <a:defRPr/>
            </a:lvl7pPr>
            <a:lvl8pPr indent="-314325" lvl="7" marL="3657600" rtl="0" algn="l">
              <a:lnSpc>
                <a:spcPct val="90000"/>
              </a:lnSpc>
              <a:spcBef>
                <a:spcPts val="375"/>
              </a:spcBef>
              <a:spcAft>
                <a:spcPts val="0"/>
              </a:spcAft>
              <a:buSzPts val="1350"/>
              <a:buChar char="•"/>
              <a:defRPr/>
            </a:lvl8pPr>
            <a:lvl9pPr indent="-314325" lvl="8" marL="4114800" rtl="0" algn="l">
              <a:lnSpc>
                <a:spcPct val="90000"/>
              </a:lnSpc>
              <a:spcBef>
                <a:spcPts val="375"/>
              </a:spcBef>
              <a:spcAft>
                <a:spcPts val="0"/>
              </a:spcAft>
              <a:buSzPts val="1350"/>
              <a:buChar char="•"/>
              <a:defRPr/>
            </a:lvl9pPr>
          </a:lstStyle>
          <a:p/>
        </p:txBody>
      </p:sp>
      <p:sp>
        <p:nvSpPr>
          <p:cNvPr id="112" name="Google Shape;112;p25"/>
          <p:cNvSpPr txBox="1"/>
          <p:nvPr>
            <p:ph idx="12" type="sldNum"/>
          </p:nvPr>
        </p:nvSpPr>
        <p:spPr>
          <a:xfrm>
            <a:off x="8472458" y="4663217"/>
            <a:ext cx="548700" cy="3936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ubik Light"/>
                <a:ea typeface="Rubik Light"/>
                <a:cs typeface="Rubik Light"/>
                <a:sym typeface="Rubik Light"/>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ubik Light"/>
                <a:ea typeface="Rubik Light"/>
                <a:cs typeface="Rubik Light"/>
                <a:sym typeface="Rubik Light"/>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ubik Light"/>
                <a:ea typeface="Rubik Light"/>
                <a:cs typeface="Rubik Light"/>
                <a:sym typeface="Rubik Light"/>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ubik Light"/>
                <a:ea typeface="Rubik Light"/>
                <a:cs typeface="Rubik Light"/>
                <a:sym typeface="Rubik Light"/>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ubik Light"/>
                <a:ea typeface="Rubik Light"/>
                <a:cs typeface="Rubik Light"/>
                <a:sym typeface="Rubik Light"/>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ubik Light"/>
                <a:ea typeface="Rubik Light"/>
                <a:cs typeface="Rubik Light"/>
                <a:sym typeface="Rubik Light"/>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ubik Light"/>
                <a:ea typeface="Rubik Light"/>
                <a:cs typeface="Rubik Light"/>
                <a:sym typeface="Rubik Light"/>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ubik Light"/>
                <a:ea typeface="Rubik Light"/>
                <a:cs typeface="Rubik Light"/>
                <a:sym typeface="Rubik Light"/>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ubik Light"/>
                <a:ea typeface="Rubik Light"/>
                <a:cs typeface="Rubik Light"/>
                <a:sym typeface="Rubik Light"/>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tures, title and text">
  <p:cSld name="3 pictures, title and text">
    <p:bg>
      <p:bgPr>
        <a:solidFill>
          <a:srgbClr val="DFE3E6"/>
        </a:solidFill>
      </p:bgPr>
    </p:bg>
    <p:spTree>
      <p:nvGrpSpPr>
        <p:cNvPr id="113" name="Shape 113"/>
        <p:cNvGrpSpPr/>
        <p:nvPr/>
      </p:nvGrpSpPr>
      <p:grpSpPr>
        <a:xfrm>
          <a:off x="0" y="0"/>
          <a:ext cx="0" cy="0"/>
          <a:chOff x="0" y="0"/>
          <a:chExt cx="0" cy="0"/>
        </a:xfrm>
      </p:grpSpPr>
      <p:sp>
        <p:nvSpPr>
          <p:cNvPr id="114" name="Google Shape;114;p26"/>
          <p:cNvSpPr/>
          <p:nvPr/>
        </p:nvSpPr>
        <p:spPr>
          <a:xfrm>
            <a:off x="0" y="0"/>
            <a:ext cx="9144000" cy="5145080"/>
          </a:xfrm>
          <a:custGeom>
            <a:rect b="b" l="l" r="r" t="t"/>
            <a:pathLst>
              <a:path extrusionOk="0" h="5145080" w="9144000">
                <a:moveTo>
                  <a:pt x="0" y="0"/>
                </a:moveTo>
                <a:lnTo>
                  <a:pt x="9144000" y="0"/>
                </a:lnTo>
                <a:lnTo>
                  <a:pt x="9144000" y="5145080"/>
                </a:lnTo>
                <a:lnTo>
                  <a:pt x="9143994" y="5145080"/>
                </a:lnTo>
                <a:lnTo>
                  <a:pt x="9143994" y="216026"/>
                </a:lnTo>
                <a:lnTo>
                  <a:pt x="4918213" y="216026"/>
                </a:lnTo>
                <a:lnTo>
                  <a:pt x="4918213" y="5145080"/>
                </a:lnTo>
                <a:lnTo>
                  <a:pt x="0" y="514508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Light"/>
              <a:ea typeface="Rubik Light"/>
              <a:cs typeface="Rubik Light"/>
              <a:sym typeface="Rubik Light"/>
            </a:endParaRPr>
          </a:p>
        </p:txBody>
      </p:sp>
      <p:sp>
        <p:nvSpPr>
          <p:cNvPr id="115" name="Google Shape;115;p26"/>
          <p:cNvSpPr txBox="1"/>
          <p:nvPr>
            <p:ph type="ctrTitle"/>
          </p:nvPr>
        </p:nvSpPr>
        <p:spPr>
          <a:xfrm>
            <a:off x="5530291" y="1566794"/>
            <a:ext cx="3181500" cy="478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3000"/>
              <a:buFont typeface="Abhaya Libre ExtraBold"/>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6" name="Google Shape;116;p26"/>
          <p:cNvSpPr txBox="1"/>
          <p:nvPr>
            <p:ph idx="1" type="body"/>
          </p:nvPr>
        </p:nvSpPr>
        <p:spPr>
          <a:xfrm>
            <a:off x="5530291" y="1348756"/>
            <a:ext cx="3181500" cy="153900"/>
          </a:xfrm>
          <a:prstGeom prst="rect">
            <a:avLst/>
          </a:prstGeom>
          <a:noFill/>
          <a:ln>
            <a:noFill/>
          </a:ln>
        </p:spPr>
        <p:txBody>
          <a:bodyPr anchorCtr="0" anchor="b" bIns="0" lIns="0" spcFirstLastPara="1" rIns="0" wrap="square" tIns="0">
            <a:spAutoFit/>
          </a:bodyPr>
          <a:lstStyle>
            <a:lvl1pPr indent="-228600" lvl="0" marL="457200" rtl="0" algn="l">
              <a:lnSpc>
                <a:spcPct val="100000"/>
              </a:lnSpc>
              <a:spcBef>
                <a:spcPts val="0"/>
              </a:spcBef>
              <a:spcAft>
                <a:spcPts val="0"/>
              </a:spcAft>
              <a:buClr>
                <a:schemeClr val="dk1"/>
              </a:buClr>
              <a:buSzPts val="1000"/>
              <a:buNone/>
              <a:defRPr cap="none"/>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17" name="Google Shape;117;p26"/>
          <p:cNvSpPr txBox="1"/>
          <p:nvPr>
            <p:ph idx="2" type="body"/>
          </p:nvPr>
        </p:nvSpPr>
        <p:spPr>
          <a:xfrm>
            <a:off x="5530291" y="2044915"/>
            <a:ext cx="3181500" cy="2144400"/>
          </a:xfrm>
          <a:prstGeom prst="rect">
            <a:avLst/>
          </a:prstGeom>
          <a:noFill/>
          <a:ln>
            <a:noFill/>
          </a:ln>
        </p:spPr>
        <p:txBody>
          <a:bodyPr anchorCtr="0" anchor="t" bIns="0" lIns="0" spcFirstLastPara="1" rIns="0" wrap="square" tIns="0">
            <a:normAutofit/>
          </a:bodyPr>
          <a:lstStyle>
            <a:lvl1pPr indent="-228600" lvl="0" marL="457200" rtl="0" algn="l">
              <a:lnSpc>
                <a:spcPct val="135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18" name="Google Shape;118;p26"/>
          <p:cNvSpPr/>
          <p:nvPr>
            <p:ph idx="3" type="pic"/>
          </p:nvPr>
        </p:nvSpPr>
        <p:spPr>
          <a:xfrm>
            <a:off x="180022" y="215961"/>
            <a:ext cx="2333100" cy="2976600"/>
          </a:xfrm>
          <a:prstGeom prst="rect">
            <a:avLst/>
          </a:prstGeom>
          <a:solidFill>
            <a:srgbClr val="F2F2F2"/>
          </a:solidFill>
          <a:ln>
            <a:noFill/>
          </a:ln>
        </p:spPr>
      </p:sp>
      <p:sp>
        <p:nvSpPr>
          <p:cNvPr id="119" name="Google Shape;119;p26"/>
          <p:cNvSpPr/>
          <p:nvPr>
            <p:ph idx="4" type="pic"/>
          </p:nvPr>
        </p:nvSpPr>
        <p:spPr>
          <a:xfrm>
            <a:off x="2585123" y="215960"/>
            <a:ext cx="2333100" cy="4927500"/>
          </a:xfrm>
          <a:prstGeom prst="rect">
            <a:avLst/>
          </a:prstGeom>
          <a:solidFill>
            <a:srgbClr val="F2F2F2"/>
          </a:solidFill>
          <a:ln>
            <a:noFill/>
          </a:ln>
        </p:spPr>
      </p:sp>
      <p:sp>
        <p:nvSpPr>
          <p:cNvPr id="120" name="Google Shape;120;p26"/>
          <p:cNvSpPr/>
          <p:nvPr>
            <p:ph idx="5" type="pic"/>
          </p:nvPr>
        </p:nvSpPr>
        <p:spPr>
          <a:xfrm>
            <a:off x="180022" y="3264596"/>
            <a:ext cx="2333100" cy="1878900"/>
          </a:xfrm>
          <a:prstGeom prst="rect">
            <a:avLst/>
          </a:prstGeom>
          <a:solidFill>
            <a:srgbClr val="F2F2F2"/>
          </a:solidFill>
          <a:ln>
            <a:noFill/>
          </a:ln>
        </p:spPr>
      </p:sp>
    </p:spTree>
  </p:cSld>
  <p:clrMapOvr>
    <a:masterClrMapping/>
  </p:clrMapOvr>
  <p:transition spd="slow">
    <p:push/>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text boxes" showMasterSp="0">
  <p:cSld name="3 text boxes">
    <p:bg>
      <p:bgPr>
        <a:solidFill>
          <a:srgbClr val="EADED0"/>
        </a:solidFill>
      </p:bgPr>
    </p:bg>
    <p:spTree>
      <p:nvGrpSpPr>
        <p:cNvPr id="121" name="Shape 121"/>
        <p:cNvGrpSpPr/>
        <p:nvPr/>
      </p:nvGrpSpPr>
      <p:grpSpPr>
        <a:xfrm>
          <a:off x="0" y="0"/>
          <a:ext cx="0" cy="0"/>
          <a:chOff x="0" y="0"/>
          <a:chExt cx="0" cy="0"/>
        </a:xfrm>
      </p:grpSpPr>
      <p:sp>
        <p:nvSpPr>
          <p:cNvPr id="122" name="Google Shape;122;p27"/>
          <p:cNvSpPr/>
          <p:nvPr/>
        </p:nvSpPr>
        <p:spPr>
          <a:xfrm>
            <a:off x="-1" y="0"/>
            <a:ext cx="9143999" cy="5145088"/>
          </a:xfrm>
          <a:custGeom>
            <a:rect b="b" l="l" r="r" t="t"/>
            <a:pathLst>
              <a:path extrusionOk="0" h="5145088" w="9143999">
                <a:moveTo>
                  <a:pt x="0" y="0"/>
                </a:moveTo>
                <a:lnTo>
                  <a:pt x="9143999" y="0"/>
                </a:lnTo>
                <a:lnTo>
                  <a:pt x="9143999" y="864108"/>
                </a:lnTo>
                <a:lnTo>
                  <a:pt x="799289" y="864108"/>
                </a:lnTo>
                <a:lnTo>
                  <a:pt x="421253" y="1238554"/>
                </a:lnTo>
                <a:lnTo>
                  <a:pt x="421253" y="5145088"/>
                </a:lnTo>
                <a:lnTo>
                  <a:pt x="0" y="5145088"/>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Light"/>
              <a:ea typeface="Rubik Light"/>
              <a:cs typeface="Rubik Light"/>
              <a:sym typeface="Rubik Light"/>
            </a:endParaRPr>
          </a:p>
        </p:txBody>
      </p:sp>
      <p:sp>
        <p:nvSpPr>
          <p:cNvPr id="123" name="Google Shape;123;p27"/>
          <p:cNvSpPr txBox="1"/>
          <p:nvPr>
            <p:ph idx="1" type="body"/>
          </p:nvPr>
        </p:nvSpPr>
        <p:spPr>
          <a:xfrm>
            <a:off x="1051664" y="1963108"/>
            <a:ext cx="2044800" cy="603600"/>
          </a:xfrm>
          <a:prstGeom prst="rect">
            <a:avLst/>
          </a:prstGeom>
          <a:noFill/>
          <a:ln>
            <a:noFill/>
          </a:ln>
        </p:spPr>
        <p:txBody>
          <a:bodyPr anchorCtr="0" anchor="t" bIns="0" lIns="0" spcFirstLastPara="1" rIns="0" wrap="square" tIns="0">
            <a:spAutoFit/>
          </a:bodyPr>
          <a:lstStyle>
            <a:lvl1pPr indent="-228600" lvl="0" marL="457200" rtl="0" algn="l">
              <a:lnSpc>
                <a:spcPct val="135000"/>
              </a:lnSpc>
              <a:spcBef>
                <a:spcPts val="750"/>
              </a:spcBef>
              <a:spcAft>
                <a:spcPts val="0"/>
              </a:spcAft>
              <a:buClr>
                <a:schemeClr val="dk1"/>
              </a:buClr>
              <a:buSzPts val="1000"/>
              <a:buNone/>
              <a:defRPr cap="none">
                <a:latin typeface="Rubik Medium"/>
                <a:ea typeface="Rubik Medium"/>
                <a:cs typeface="Rubik Medium"/>
                <a:sym typeface="Rubik Medium"/>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24" name="Google Shape;124;p27"/>
          <p:cNvSpPr txBox="1"/>
          <p:nvPr>
            <p:ph idx="2" type="body"/>
          </p:nvPr>
        </p:nvSpPr>
        <p:spPr>
          <a:xfrm>
            <a:off x="1051664" y="2367410"/>
            <a:ext cx="2044800" cy="2063700"/>
          </a:xfrm>
          <a:prstGeom prst="rect">
            <a:avLst/>
          </a:prstGeom>
          <a:noFill/>
          <a:ln>
            <a:noFill/>
          </a:ln>
        </p:spPr>
        <p:txBody>
          <a:bodyPr anchorCtr="0" anchor="t" bIns="0" lIns="0" spcFirstLastPara="1" rIns="0" wrap="square" tIns="0">
            <a:normAutofit/>
          </a:bodyPr>
          <a:lstStyle>
            <a:lvl1pPr indent="-228600" lvl="0" marL="457200" rtl="0" algn="l">
              <a:lnSpc>
                <a:spcPct val="135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25" name="Google Shape;125;p27"/>
          <p:cNvSpPr txBox="1"/>
          <p:nvPr>
            <p:ph idx="3" type="body"/>
          </p:nvPr>
        </p:nvSpPr>
        <p:spPr>
          <a:xfrm>
            <a:off x="3870465" y="1963108"/>
            <a:ext cx="2044800" cy="603600"/>
          </a:xfrm>
          <a:prstGeom prst="rect">
            <a:avLst/>
          </a:prstGeom>
          <a:noFill/>
          <a:ln>
            <a:noFill/>
          </a:ln>
        </p:spPr>
        <p:txBody>
          <a:bodyPr anchorCtr="0" anchor="t" bIns="0" lIns="0" spcFirstLastPara="1" rIns="0" wrap="square" tIns="0">
            <a:spAutoFit/>
          </a:bodyPr>
          <a:lstStyle>
            <a:lvl1pPr indent="-228600" lvl="0" marL="457200" rtl="0" algn="l">
              <a:lnSpc>
                <a:spcPct val="135000"/>
              </a:lnSpc>
              <a:spcBef>
                <a:spcPts val="750"/>
              </a:spcBef>
              <a:spcAft>
                <a:spcPts val="0"/>
              </a:spcAft>
              <a:buClr>
                <a:schemeClr val="dk1"/>
              </a:buClr>
              <a:buSzPts val="1000"/>
              <a:buNone/>
              <a:defRPr cap="none">
                <a:latin typeface="Rubik Medium"/>
                <a:ea typeface="Rubik Medium"/>
                <a:cs typeface="Rubik Medium"/>
                <a:sym typeface="Rubik Medium"/>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26" name="Google Shape;126;p27"/>
          <p:cNvSpPr txBox="1"/>
          <p:nvPr>
            <p:ph idx="4" type="body"/>
          </p:nvPr>
        </p:nvSpPr>
        <p:spPr>
          <a:xfrm>
            <a:off x="3870465" y="2367410"/>
            <a:ext cx="2044800" cy="2063700"/>
          </a:xfrm>
          <a:prstGeom prst="rect">
            <a:avLst/>
          </a:prstGeom>
          <a:noFill/>
          <a:ln>
            <a:noFill/>
          </a:ln>
        </p:spPr>
        <p:txBody>
          <a:bodyPr anchorCtr="0" anchor="t" bIns="0" lIns="0" spcFirstLastPara="1" rIns="0" wrap="square" tIns="0">
            <a:normAutofit/>
          </a:bodyPr>
          <a:lstStyle>
            <a:lvl1pPr indent="-228600" lvl="0" marL="457200" rtl="0" algn="l">
              <a:lnSpc>
                <a:spcPct val="135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27" name="Google Shape;127;p27"/>
          <p:cNvSpPr txBox="1"/>
          <p:nvPr>
            <p:ph idx="5" type="body"/>
          </p:nvPr>
        </p:nvSpPr>
        <p:spPr>
          <a:xfrm>
            <a:off x="6689266" y="1963108"/>
            <a:ext cx="1936500" cy="603600"/>
          </a:xfrm>
          <a:prstGeom prst="rect">
            <a:avLst/>
          </a:prstGeom>
          <a:noFill/>
          <a:ln>
            <a:noFill/>
          </a:ln>
        </p:spPr>
        <p:txBody>
          <a:bodyPr anchorCtr="0" anchor="t" bIns="0" lIns="0" spcFirstLastPara="1" rIns="0" wrap="square" tIns="0">
            <a:spAutoFit/>
          </a:bodyPr>
          <a:lstStyle>
            <a:lvl1pPr indent="-228600" lvl="0" marL="457200" rtl="0" algn="l">
              <a:lnSpc>
                <a:spcPct val="135000"/>
              </a:lnSpc>
              <a:spcBef>
                <a:spcPts val="750"/>
              </a:spcBef>
              <a:spcAft>
                <a:spcPts val="0"/>
              </a:spcAft>
              <a:buClr>
                <a:schemeClr val="dk1"/>
              </a:buClr>
              <a:buSzPts val="1000"/>
              <a:buNone/>
              <a:defRPr cap="none">
                <a:latin typeface="Rubik Medium"/>
                <a:ea typeface="Rubik Medium"/>
                <a:cs typeface="Rubik Medium"/>
                <a:sym typeface="Rubik Medium"/>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28" name="Google Shape;128;p27"/>
          <p:cNvSpPr txBox="1"/>
          <p:nvPr>
            <p:ph idx="6" type="body"/>
          </p:nvPr>
        </p:nvSpPr>
        <p:spPr>
          <a:xfrm>
            <a:off x="6689267" y="2367410"/>
            <a:ext cx="1936500" cy="2063700"/>
          </a:xfrm>
          <a:prstGeom prst="rect">
            <a:avLst/>
          </a:prstGeom>
          <a:noFill/>
          <a:ln>
            <a:noFill/>
          </a:ln>
        </p:spPr>
        <p:txBody>
          <a:bodyPr anchorCtr="0" anchor="t" bIns="0" lIns="0" spcFirstLastPara="1" rIns="0" wrap="square" tIns="0">
            <a:normAutofit/>
          </a:bodyPr>
          <a:lstStyle>
            <a:lvl1pPr indent="-228600" lvl="0" marL="457200" rtl="0" algn="l">
              <a:lnSpc>
                <a:spcPct val="135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129" name="Google Shape;129;p27"/>
          <p:cNvPicPr preferRelativeResize="0"/>
          <p:nvPr/>
        </p:nvPicPr>
        <p:blipFill rotWithShape="1">
          <a:blip r:embed="rId2">
            <a:alphaModFix/>
          </a:blip>
          <a:srcRect b="0" l="0" r="0" t="0"/>
          <a:stretch/>
        </p:blipFill>
        <p:spPr>
          <a:xfrm>
            <a:off x="7973600" y="4621541"/>
            <a:ext cx="868035" cy="287837"/>
          </a:xfrm>
          <a:prstGeom prst="rect">
            <a:avLst/>
          </a:prstGeom>
          <a:noFill/>
          <a:ln>
            <a:noFill/>
          </a:ln>
        </p:spPr>
      </p:pic>
    </p:spTree>
  </p:cSld>
  <p:clrMapOvr>
    <a:masterClrMapping/>
  </p:clrMapOvr>
  <p:transition spd="slow">
    <p:push/>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picture" showMasterSp="0">
  <p:cSld name="Title and picture">
    <p:spTree>
      <p:nvGrpSpPr>
        <p:cNvPr id="130" name="Shape 130"/>
        <p:cNvGrpSpPr/>
        <p:nvPr/>
      </p:nvGrpSpPr>
      <p:grpSpPr>
        <a:xfrm>
          <a:off x="0" y="0"/>
          <a:ext cx="0" cy="0"/>
          <a:chOff x="0" y="0"/>
          <a:chExt cx="0" cy="0"/>
        </a:xfrm>
      </p:grpSpPr>
      <p:sp>
        <p:nvSpPr>
          <p:cNvPr id="131" name="Google Shape;131;p28"/>
          <p:cNvSpPr/>
          <p:nvPr>
            <p:ph idx="2" type="pic"/>
          </p:nvPr>
        </p:nvSpPr>
        <p:spPr>
          <a:xfrm>
            <a:off x="522065" y="2051630"/>
            <a:ext cx="8316900" cy="2771400"/>
          </a:xfrm>
          <a:prstGeom prst="rect">
            <a:avLst/>
          </a:prstGeom>
          <a:solidFill>
            <a:srgbClr val="F2F2F2"/>
          </a:solidFill>
          <a:ln>
            <a:noFill/>
          </a:ln>
        </p:spPr>
      </p:sp>
      <p:sp>
        <p:nvSpPr>
          <p:cNvPr id="132" name="Google Shape;132;p28"/>
          <p:cNvSpPr txBox="1"/>
          <p:nvPr>
            <p:ph type="ctrTitle"/>
          </p:nvPr>
        </p:nvSpPr>
        <p:spPr>
          <a:xfrm>
            <a:off x="900113" y="1091678"/>
            <a:ext cx="6858000" cy="4617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Clr>
                <a:schemeClr val="dk1"/>
              </a:buClr>
              <a:buSzPts val="3000"/>
              <a:buFont typeface="Abhaya Libre ExtraBold"/>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3" name="Google Shape;133;p28"/>
          <p:cNvSpPr txBox="1"/>
          <p:nvPr>
            <p:ph idx="1" type="subTitle"/>
          </p:nvPr>
        </p:nvSpPr>
        <p:spPr>
          <a:xfrm>
            <a:off x="900113" y="872730"/>
            <a:ext cx="6858000" cy="138600"/>
          </a:xfrm>
          <a:prstGeom prst="rect">
            <a:avLst/>
          </a:prstGeom>
          <a:noFill/>
          <a:ln>
            <a:noFill/>
          </a:ln>
        </p:spPr>
        <p:txBody>
          <a:bodyPr anchorCtr="0" anchor="b" bIns="0" lIns="0" spcFirstLastPara="1" rIns="0" wrap="square" tIns="0">
            <a:spAutoFit/>
          </a:bodyPr>
          <a:lstStyle>
            <a:lvl1pPr lvl="0" rtl="0" algn="l">
              <a:lnSpc>
                <a:spcPct val="90000"/>
              </a:lnSpc>
              <a:spcBef>
                <a:spcPts val="750"/>
              </a:spcBef>
              <a:spcAft>
                <a:spcPts val="0"/>
              </a:spcAft>
              <a:buClr>
                <a:schemeClr val="dk1"/>
              </a:buClr>
              <a:buSzPts val="1000"/>
              <a:buNone/>
              <a:defRPr sz="1000" cap="none"/>
            </a:lvl1pPr>
            <a:lvl2pPr lvl="1" rtl="0" algn="ctr">
              <a:lnSpc>
                <a:spcPct val="90000"/>
              </a:lnSpc>
              <a:spcBef>
                <a:spcPts val="375"/>
              </a:spcBef>
              <a:spcAft>
                <a:spcPts val="0"/>
              </a:spcAft>
              <a:buClr>
                <a:schemeClr val="dk1"/>
              </a:buClr>
              <a:buSzPts val="1500"/>
              <a:buNone/>
              <a:defRPr sz="1500"/>
            </a:lvl2pPr>
            <a:lvl3pPr lvl="2" rtl="0" algn="ctr">
              <a:lnSpc>
                <a:spcPct val="90000"/>
              </a:lnSpc>
              <a:spcBef>
                <a:spcPts val="375"/>
              </a:spcBef>
              <a:spcAft>
                <a:spcPts val="0"/>
              </a:spcAft>
              <a:buClr>
                <a:schemeClr val="dk1"/>
              </a:buClr>
              <a:buSzPts val="1350"/>
              <a:buNone/>
              <a:defRPr sz="1350"/>
            </a:lvl3pPr>
            <a:lvl4pPr lvl="3" rtl="0" algn="ctr">
              <a:lnSpc>
                <a:spcPct val="90000"/>
              </a:lnSpc>
              <a:spcBef>
                <a:spcPts val="375"/>
              </a:spcBef>
              <a:spcAft>
                <a:spcPts val="0"/>
              </a:spcAft>
              <a:buClr>
                <a:schemeClr val="dk1"/>
              </a:buClr>
              <a:buSzPts val="1200"/>
              <a:buNone/>
              <a:defRPr sz="1200"/>
            </a:lvl4pPr>
            <a:lvl5pPr lvl="4" rtl="0" algn="ctr">
              <a:lnSpc>
                <a:spcPct val="90000"/>
              </a:lnSpc>
              <a:spcBef>
                <a:spcPts val="375"/>
              </a:spcBef>
              <a:spcAft>
                <a:spcPts val="0"/>
              </a:spcAft>
              <a:buClr>
                <a:schemeClr val="dk1"/>
              </a:buClr>
              <a:buSzPts val="1200"/>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sp>
        <p:nvSpPr>
          <p:cNvPr id="134" name="Google Shape;134;p28"/>
          <p:cNvSpPr txBox="1"/>
          <p:nvPr>
            <p:ph idx="3" type="body"/>
          </p:nvPr>
        </p:nvSpPr>
        <p:spPr>
          <a:xfrm>
            <a:off x="900113" y="1567486"/>
            <a:ext cx="6858000" cy="339300"/>
          </a:xfrm>
          <a:prstGeom prst="rect">
            <a:avLst/>
          </a:prstGeom>
          <a:noFill/>
          <a:ln>
            <a:noFill/>
          </a:ln>
        </p:spPr>
        <p:txBody>
          <a:bodyPr anchorCtr="0" anchor="t" bIns="0" lIns="0" spcFirstLastPara="1" rIns="0" wrap="square" tIns="0">
            <a:normAutofit/>
          </a:bodyPr>
          <a:lstStyle>
            <a:lvl1pPr indent="-228600" lvl="0" marL="457200" rtl="0" algn="l">
              <a:lnSpc>
                <a:spcPct val="150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135" name="Google Shape;135;p28"/>
          <p:cNvPicPr preferRelativeResize="0"/>
          <p:nvPr/>
        </p:nvPicPr>
        <p:blipFill rotWithShape="1">
          <a:blip r:embed="rId2">
            <a:alphaModFix/>
          </a:blip>
          <a:srcRect b="0" l="0" r="0" t="0"/>
          <a:stretch/>
        </p:blipFill>
        <p:spPr>
          <a:xfrm>
            <a:off x="7753418" y="4385257"/>
            <a:ext cx="913496" cy="302907"/>
          </a:xfrm>
          <a:prstGeom prst="rect">
            <a:avLst/>
          </a:prstGeom>
          <a:noFill/>
          <a:ln>
            <a:noFill/>
          </a:ln>
        </p:spPr>
      </p:pic>
    </p:spTree>
  </p:cSld>
  <p:clrMapOvr>
    <a:masterClrMapping/>
  </p:clrMapOvr>
  <p:transition spd="slow">
    <p:push/>
  </p:transition>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mesto Growth" type="blank">
  <p:cSld name="BLANK">
    <p:spTree>
      <p:nvGrpSpPr>
        <p:cNvPr id="136" name="Shape 136"/>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title and text #2">
  <p:cSld name="Picture, title and text #2">
    <p:bg>
      <p:bgPr>
        <a:solidFill>
          <a:srgbClr val="EADED0"/>
        </a:solidFill>
      </p:bgPr>
    </p:bg>
    <p:spTree>
      <p:nvGrpSpPr>
        <p:cNvPr id="137" name="Shape 137"/>
        <p:cNvGrpSpPr/>
        <p:nvPr/>
      </p:nvGrpSpPr>
      <p:grpSpPr>
        <a:xfrm>
          <a:off x="0" y="0"/>
          <a:ext cx="0" cy="0"/>
          <a:chOff x="0" y="0"/>
          <a:chExt cx="0" cy="0"/>
        </a:xfrm>
      </p:grpSpPr>
      <p:sp>
        <p:nvSpPr>
          <p:cNvPr id="138" name="Google Shape;138;p30"/>
          <p:cNvSpPr txBox="1"/>
          <p:nvPr>
            <p:ph type="ctrTitle"/>
          </p:nvPr>
        </p:nvSpPr>
        <p:spPr>
          <a:xfrm>
            <a:off x="1108939" y="1566794"/>
            <a:ext cx="3085500" cy="478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000000"/>
              </a:buClr>
              <a:buSzPts val="3000"/>
              <a:buFont typeface="Abhaya Libre ExtraBold"/>
              <a:buNone/>
              <a:defRPr sz="3000">
                <a:solidFill>
                  <a:srgbClr val="000000"/>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9" name="Google Shape;139;p30"/>
          <p:cNvSpPr txBox="1"/>
          <p:nvPr>
            <p:ph idx="1" type="body"/>
          </p:nvPr>
        </p:nvSpPr>
        <p:spPr>
          <a:xfrm>
            <a:off x="1108939" y="733391"/>
            <a:ext cx="3085500" cy="769200"/>
          </a:xfrm>
          <a:prstGeom prst="rect">
            <a:avLst/>
          </a:prstGeom>
          <a:noFill/>
          <a:ln>
            <a:noFill/>
          </a:ln>
        </p:spPr>
        <p:txBody>
          <a:bodyPr anchorCtr="0" anchor="b" bIns="0" lIns="0" spcFirstLastPara="1" rIns="0" wrap="square" tIns="0">
            <a:spAutoFit/>
          </a:bodyPr>
          <a:lstStyle>
            <a:lvl1pPr indent="-228600" lvl="0" marL="457200" rtl="0" algn="l">
              <a:lnSpc>
                <a:spcPct val="100000"/>
              </a:lnSpc>
              <a:spcBef>
                <a:spcPts val="0"/>
              </a:spcBef>
              <a:spcAft>
                <a:spcPts val="0"/>
              </a:spcAft>
              <a:buClr>
                <a:srgbClr val="000000"/>
              </a:buClr>
              <a:buSzPts val="1000"/>
              <a:buNone/>
              <a:defRPr cap="none">
                <a:solidFill>
                  <a:srgbClr val="000000"/>
                </a:solidFill>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40" name="Google Shape;140;p30"/>
          <p:cNvSpPr txBox="1"/>
          <p:nvPr>
            <p:ph idx="2" type="body"/>
          </p:nvPr>
        </p:nvSpPr>
        <p:spPr>
          <a:xfrm>
            <a:off x="1108939" y="2044915"/>
            <a:ext cx="3085500" cy="2144400"/>
          </a:xfrm>
          <a:prstGeom prst="rect">
            <a:avLst/>
          </a:prstGeom>
          <a:noFill/>
          <a:ln>
            <a:noFill/>
          </a:ln>
        </p:spPr>
        <p:txBody>
          <a:bodyPr anchorCtr="0" anchor="t" bIns="0" lIns="0" spcFirstLastPara="1" rIns="0" wrap="square" tIns="0">
            <a:normAutofit/>
          </a:bodyPr>
          <a:lstStyle>
            <a:lvl1pPr indent="-228600" lvl="0" marL="457200" rtl="0" algn="l">
              <a:lnSpc>
                <a:spcPct val="135000"/>
              </a:lnSpc>
              <a:spcBef>
                <a:spcPts val="750"/>
              </a:spcBef>
              <a:spcAft>
                <a:spcPts val="0"/>
              </a:spcAft>
              <a:buClr>
                <a:srgbClr val="000000"/>
              </a:buClr>
              <a:buSzPts val="1000"/>
              <a:buNone/>
              <a:defRPr>
                <a:solidFill>
                  <a:srgbClr val="000000"/>
                </a:solidFill>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41" name="Google Shape;141;p30"/>
          <p:cNvSpPr/>
          <p:nvPr>
            <p:ph idx="3" type="pic"/>
          </p:nvPr>
        </p:nvSpPr>
        <p:spPr>
          <a:xfrm>
            <a:off x="5121275" y="216005"/>
            <a:ext cx="4022700" cy="4927500"/>
          </a:xfrm>
          <a:prstGeom prst="rect">
            <a:avLst/>
          </a:prstGeom>
          <a:solidFill>
            <a:srgbClr val="F2F2F2"/>
          </a:solidFill>
          <a:ln>
            <a:noFill/>
          </a:ln>
        </p:spPr>
      </p:sp>
      <p:sp>
        <p:nvSpPr>
          <p:cNvPr id="142" name="Google Shape;142;p30"/>
          <p:cNvSpPr/>
          <p:nvPr/>
        </p:nvSpPr>
        <p:spPr>
          <a:xfrm>
            <a:off x="0" y="0"/>
            <a:ext cx="9144000" cy="5145088"/>
          </a:xfrm>
          <a:custGeom>
            <a:rect b="b" l="l" r="r" t="t"/>
            <a:pathLst>
              <a:path extrusionOk="0" h="5145088" w="9144000">
                <a:moveTo>
                  <a:pt x="0" y="0"/>
                </a:moveTo>
                <a:lnTo>
                  <a:pt x="9144000" y="0"/>
                </a:lnTo>
                <a:lnTo>
                  <a:pt x="9144000" y="216027"/>
                </a:lnTo>
                <a:lnTo>
                  <a:pt x="4176523" y="216027"/>
                </a:lnTo>
                <a:lnTo>
                  <a:pt x="4176523" y="5145088"/>
                </a:lnTo>
                <a:lnTo>
                  <a:pt x="4176522" y="5145088"/>
                </a:lnTo>
                <a:lnTo>
                  <a:pt x="4176522" y="216027"/>
                </a:lnTo>
                <a:lnTo>
                  <a:pt x="503124" y="216027"/>
                </a:lnTo>
                <a:lnTo>
                  <a:pt x="504867" y="216619"/>
                </a:lnTo>
                <a:lnTo>
                  <a:pt x="180022" y="585330"/>
                </a:lnTo>
                <a:lnTo>
                  <a:pt x="180022" y="5145088"/>
                </a:lnTo>
                <a:lnTo>
                  <a:pt x="0" y="5145088"/>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Light"/>
              <a:ea typeface="Rubik Light"/>
              <a:cs typeface="Rubik Light"/>
              <a:sym typeface="Rubik Light"/>
            </a:endParaRPr>
          </a:p>
        </p:txBody>
      </p:sp>
      <p:pic>
        <p:nvPicPr>
          <p:cNvPr id="143" name="Google Shape;143;p30"/>
          <p:cNvPicPr preferRelativeResize="0"/>
          <p:nvPr/>
        </p:nvPicPr>
        <p:blipFill rotWithShape="1">
          <a:blip r:embed="rId2">
            <a:alphaModFix/>
          </a:blip>
          <a:srcRect b="0" l="0" r="0" t="0"/>
          <a:stretch/>
        </p:blipFill>
        <p:spPr>
          <a:xfrm>
            <a:off x="7973600" y="4621541"/>
            <a:ext cx="868035" cy="287837"/>
          </a:xfrm>
          <a:prstGeom prst="rect">
            <a:avLst/>
          </a:prstGeom>
          <a:noFill/>
          <a:ln>
            <a:noFill/>
          </a:ln>
        </p:spPr>
      </p:pic>
    </p:spTree>
  </p:cSld>
  <p:clrMapOvr>
    <a:masterClrMapping/>
  </p:clrMapOvr>
  <p:transition spd="slow">
    <p:push/>
  </p:transition>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title and text">
  <p:cSld name="Picture, title and text">
    <p:bg>
      <p:bgPr>
        <a:solidFill>
          <a:srgbClr val="DFE3E6"/>
        </a:solidFill>
      </p:bgPr>
    </p:bg>
    <p:spTree>
      <p:nvGrpSpPr>
        <p:cNvPr id="144" name="Shape 144"/>
        <p:cNvGrpSpPr/>
        <p:nvPr/>
      </p:nvGrpSpPr>
      <p:grpSpPr>
        <a:xfrm>
          <a:off x="0" y="0"/>
          <a:ext cx="0" cy="0"/>
          <a:chOff x="0" y="0"/>
          <a:chExt cx="0" cy="0"/>
        </a:xfrm>
      </p:grpSpPr>
      <p:sp>
        <p:nvSpPr>
          <p:cNvPr id="145" name="Google Shape;145;p31"/>
          <p:cNvSpPr/>
          <p:nvPr/>
        </p:nvSpPr>
        <p:spPr>
          <a:xfrm>
            <a:off x="0" y="0"/>
            <a:ext cx="9144000" cy="5145088"/>
          </a:xfrm>
          <a:custGeom>
            <a:rect b="b" l="l" r="r" t="t"/>
            <a:pathLst>
              <a:path extrusionOk="0" h="5145088" w="9144000">
                <a:moveTo>
                  <a:pt x="0" y="0"/>
                </a:moveTo>
                <a:lnTo>
                  <a:pt x="9144000" y="0"/>
                </a:lnTo>
                <a:lnTo>
                  <a:pt x="9144000" y="216027"/>
                </a:lnTo>
                <a:lnTo>
                  <a:pt x="4176523" y="216027"/>
                </a:lnTo>
                <a:lnTo>
                  <a:pt x="4176523" y="5145088"/>
                </a:lnTo>
                <a:lnTo>
                  <a:pt x="4176522" y="5145088"/>
                </a:lnTo>
                <a:lnTo>
                  <a:pt x="4176522" y="216027"/>
                </a:lnTo>
                <a:lnTo>
                  <a:pt x="503124" y="216027"/>
                </a:lnTo>
                <a:lnTo>
                  <a:pt x="504867" y="216619"/>
                </a:lnTo>
                <a:lnTo>
                  <a:pt x="180022" y="585330"/>
                </a:lnTo>
                <a:lnTo>
                  <a:pt x="180022" y="5145088"/>
                </a:lnTo>
                <a:lnTo>
                  <a:pt x="0" y="5145088"/>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Light"/>
              <a:ea typeface="Rubik Light"/>
              <a:cs typeface="Rubik Light"/>
              <a:sym typeface="Rubik Light"/>
            </a:endParaRPr>
          </a:p>
        </p:txBody>
      </p:sp>
      <p:sp>
        <p:nvSpPr>
          <p:cNvPr id="146" name="Google Shape;146;p31"/>
          <p:cNvSpPr txBox="1"/>
          <p:nvPr>
            <p:ph type="ctrTitle"/>
          </p:nvPr>
        </p:nvSpPr>
        <p:spPr>
          <a:xfrm>
            <a:off x="4835403" y="1566794"/>
            <a:ext cx="3085500" cy="478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3000"/>
              <a:buFont typeface="Abhaya Libre ExtraBold"/>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7" name="Google Shape;147;p31"/>
          <p:cNvSpPr txBox="1"/>
          <p:nvPr>
            <p:ph idx="1" type="body"/>
          </p:nvPr>
        </p:nvSpPr>
        <p:spPr>
          <a:xfrm>
            <a:off x="4835403" y="1348756"/>
            <a:ext cx="3085500" cy="153900"/>
          </a:xfrm>
          <a:prstGeom prst="rect">
            <a:avLst/>
          </a:prstGeom>
          <a:noFill/>
          <a:ln>
            <a:noFill/>
          </a:ln>
        </p:spPr>
        <p:txBody>
          <a:bodyPr anchorCtr="0" anchor="b" bIns="0" lIns="0" spcFirstLastPara="1" rIns="0" wrap="square" tIns="0">
            <a:spAutoFit/>
          </a:bodyPr>
          <a:lstStyle>
            <a:lvl1pPr indent="-228600" lvl="0" marL="457200" rtl="0" algn="l">
              <a:lnSpc>
                <a:spcPct val="100000"/>
              </a:lnSpc>
              <a:spcBef>
                <a:spcPts val="0"/>
              </a:spcBef>
              <a:spcAft>
                <a:spcPts val="0"/>
              </a:spcAft>
              <a:buClr>
                <a:schemeClr val="dk1"/>
              </a:buClr>
              <a:buSzPts val="1000"/>
              <a:buNone/>
              <a:defRPr cap="none"/>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48" name="Google Shape;148;p31"/>
          <p:cNvSpPr txBox="1"/>
          <p:nvPr>
            <p:ph idx="2" type="body"/>
          </p:nvPr>
        </p:nvSpPr>
        <p:spPr>
          <a:xfrm>
            <a:off x="4835404" y="2044915"/>
            <a:ext cx="3085500" cy="2144400"/>
          </a:xfrm>
          <a:prstGeom prst="rect">
            <a:avLst/>
          </a:prstGeom>
          <a:noFill/>
          <a:ln>
            <a:noFill/>
          </a:ln>
        </p:spPr>
        <p:txBody>
          <a:bodyPr anchorCtr="0" anchor="t" bIns="0" lIns="0" spcFirstLastPara="1" rIns="0" wrap="square" tIns="0">
            <a:normAutofit/>
          </a:bodyPr>
          <a:lstStyle>
            <a:lvl1pPr indent="-228600" lvl="0" marL="457200" rtl="0" algn="l">
              <a:lnSpc>
                <a:spcPct val="135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49" name="Google Shape;149;p31"/>
          <p:cNvSpPr/>
          <p:nvPr>
            <p:ph idx="3" type="pic"/>
          </p:nvPr>
        </p:nvSpPr>
        <p:spPr>
          <a:xfrm>
            <a:off x="180010" y="215961"/>
            <a:ext cx="3996600" cy="4927500"/>
          </a:xfrm>
          <a:prstGeom prst="rect">
            <a:avLst/>
          </a:prstGeom>
          <a:solidFill>
            <a:srgbClr val="F2F2F2"/>
          </a:solidFill>
          <a:ln>
            <a:noFill/>
          </a:ln>
        </p:spPr>
      </p:sp>
    </p:spTree>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large picture" showMasterSp="0">
  <p:cSld name="Title, text and large picture">
    <p:spTree>
      <p:nvGrpSpPr>
        <p:cNvPr id="150" name="Shape 150"/>
        <p:cNvGrpSpPr/>
        <p:nvPr/>
      </p:nvGrpSpPr>
      <p:grpSpPr>
        <a:xfrm>
          <a:off x="0" y="0"/>
          <a:ext cx="0" cy="0"/>
          <a:chOff x="0" y="0"/>
          <a:chExt cx="0" cy="0"/>
        </a:xfrm>
      </p:grpSpPr>
      <p:sp>
        <p:nvSpPr>
          <p:cNvPr id="151" name="Google Shape;151;p32"/>
          <p:cNvSpPr/>
          <p:nvPr>
            <p:ph idx="2" type="pic"/>
          </p:nvPr>
        </p:nvSpPr>
        <p:spPr>
          <a:xfrm>
            <a:off x="0" y="853045"/>
            <a:ext cx="9145200" cy="4290600"/>
          </a:xfrm>
          <a:prstGeom prst="rect">
            <a:avLst/>
          </a:prstGeom>
          <a:solidFill>
            <a:srgbClr val="F2F2F2"/>
          </a:solidFill>
          <a:ln>
            <a:noFill/>
          </a:ln>
        </p:spPr>
      </p:sp>
      <p:sp>
        <p:nvSpPr>
          <p:cNvPr id="152" name="Google Shape;152;p32"/>
          <p:cNvSpPr txBox="1"/>
          <p:nvPr>
            <p:ph type="ctrTitle"/>
          </p:nvPr>
        </p:nvSpPr>
        <p:spPr>
          <a:xfrm>
            <a:off x="1143001" y="1775061"/>
            <a:ext cx="3116700" cy="9231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Clr>
                <a:schemeClr val="dk1"/>
              </a:buClr>
              <a:buSzPts val="3000"/>
              <a:buFont typeface="Abhaya Libre ExtraBold"/>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3" name="Google Shape;153;p32"/>
          <p:cNvSpPr txBox="1"/>
          <p:nvPr>
            <p:ph idx="1" type="subTitle"/>
          </p:nvPr>
        </p:nvSpPr>
        <p:spPr>
          <a:xfrm>
            <a:off x="1143001" y="1439477"/>
            <a:ext cx="3116700" cy="276900"/>
          </a:xfrm>
          <a:prstGeom prst="rect">
            <a:avLst/>
          </a:prstGeom>
          <a:noFill/>
          <a:ln>
            <a:noFill/>
          </a:ln>
        </p:spPr>
        <p:txBody>
          <a:bodyPr anchorCtr="0" anchor="b" bIns="0" lIns="0" spcFirstLastPara="1" rIns="0" wrap="square" tIns="0">
            <a:spAutoFit/>
          </a:bodyPr>
          <a:lstStyle>
            <a:lvl1pPr lvl="0" rtl="0" algn="l">
              <a:lnSpc>
                <a:spcPct val="90000"/>
              </a:lnSpc>
              <a:spcBef>
                <a:spcPts val="750"/>
              </a:spcBef>
              <a:spcAft>
                <a:spcPts val="0"/>
              </a:spcAft>
              <a:buClr>
                <a:schemeClr val="dk1"/>
              </a:buClr>
              <a:buSzPts val="1000"/>
              <a:buNone/>
              <a:defRPr sz="1000" cap="none"/>
            </a:lvl1pPr>
            <a:lvl2pPr lvl="1" rtl="0" algn="ctr">
              <a:lnSpc>
                <a:spcPct val="90000"/>
              </a:lnSpc>
              <a:spcBef>
                <a:spcPts val="375"/>
              </a:spcBef>
              <a:spcAft>
                <a:spcPts val="0"/>
              </a:spcAft>
              <a:buClr>
                <a:schemeClr val="dk1"/>
              </a:buClr>
              <a:buSzPts val="1500"/>
              <a:buNone/>
              <a:defRPr sz="1500"/>
            </a:lvl2pPr>
            <a:lvl3pPr lvl="2" rtl="0" algn="ctr">
              <a:lnSpc>
                <a:spcPct val="90000"/>
              </a:lnSpc>
              <a:spcBef>
                <a:spcPts val="375"/>
              </a:spcBef>
              <a:spcAft>
                <a:spcPts val="0"/>
              </a:spcAft>
              <a:buClr>
                <a:schemeClr val="dk1"/>
              </a:buClr>
              <a:buSzPts val="1350"/>
              <a:buNone/>
              <a:defRPr sz="1350"/>
            </a:lvl3pPr>
            <a:lvl4pPr lvl="3" rtl="0" algn="ctr">
              <a:lnSpc>
                <a:spcPct val="90000"/>
              </a:lnSpc>
              <a:spcBef>
                <a:spcPts val="375"/>
              </a:spcBef>
              <a:spcAft>
                <a:spcPts val="0"/>
              </a:spcAft>
              <a:buClr>
                <a:schemeClr val="dk1"/>
              </a:buClr>
              <a:buSzPts val="1200"/>
              <a:buNone/>
              <a:defRPr sz="1200"/>
            </a:lvl4pPr>
            <a:lvl5pPr lvl="4" rtl="0" algn="ctr">
              <a:lnSpc>
                <a:spcPct val="90000"/>
              </a:lnSpc>
              <a:spcBef>
                <a:spcPts val="375"/>
              </a:spcBef>
              <a:spcAft>
                <a:spcPts val="0"/>
              </a:spcAft>
              <a:buClr>
                <a:schemeClr val="dk1"/>
              </a:buClr>
              <a:buSzPts val="1200"/>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sp>
        <p:nvSpPr>
          <p:cNvPr id="154" name="Google Shape;154;p32"/>
          <p:cNvSpPr txBox="1"/>
          <p:nvPr>
            <p:ph idx="3" type="body"/>
          </p:nvPr>
        </p:nvSpPr>
        <p:spPr>
          <a:xfrm>
            <a:off x="1143001" y="2278277"/>
            <a:ext cx="3116700" cy="2312100"/>
          </a:xfrm>
          <a:prstGeom prst="rect">
            <a:avLst/>
          </a:prstGeom>
          <a:noFill/>
          <a:ln>
            <a:noFill/>
          </a:ln>
        </p:spPr>
        <p:txBody>
          <a:bodyPr anchorCtr="0" anchor="t" bIns="0" lIns="0" spcFirstLastPara="1" rIns="0" wrap="square" tIns="0">
            <a:normAutofit/>
          </a:bodyPr>
          <a:lstStyle>
            <a:lvl1pPr indent="-228600" lvl="0" marL="457200" rtl="0" algn="l">
              <a:lnSpc>
                <a:spcPct val="150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155" name="Google Shape;155;p32"/>
          <p:cNvPicPr preferRelativeResize="0"/>
          <p:nvPr/>
        </p:nvPicPr>
        <p:blipFill rotWithShape="1">
          <a:blip r:embed="rId2">
            <a:alphaModFix/>
          </a:blip>
          <a:srcRect b="0" l="0" r="0" t="0"/>
          <a:stretch/>
        </p:blipFill>
        <p:spPr>
          <a:xfrm>
            <a:off x="7829618" y="4613787"/>
            <a:ext cx="913496" cy="302907"/>
          </a:xfrm>
          <a:prstGeom prst="rect">
            <a:avLst/>
          </a:prstGeom>
          <a:noFill/>
          <a:ln>
            <a:noFill/>
          </a:ln>
        </p:spPr>
      </p:pic>
    </p:spTree>
  </p:cSld>
  <p:clrMapOvr>
    <a:masterClrMapping/>
  </p:clrMapOvr>
  <p:transition spd="slow">
    <p:push/>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picture #7">
  <p:cSld name="Title, text and picture #7">
    <p:spTree>
      <p:nvGrpSpPr>
        <p:cNvPr id="156" name="Shape 156"/>
        <p:cNvGrpSpPr/>
        <p:nvPr/>
      </p:nvGrpSpPr>
      <p:grpSpPr>
        <a:xfrm>
          <a:off x="0" y="0"/>
          <a:ext cx="0" cy="0"/>
          <a:chOff x="0" y="0"/>
          <a:chExt cx="0" cy="0"/>
        </a:xfrm>
      </p:grpSpPr>
      <p:sp>
        <p:nvSpPr>
          <p:cNvPr id="157" name="Google Shape;157;p33"/>
          <p:cNvSpPr/>
          <p:nvPr>
            <p:ph idx="2" type="pic"/>
          </p:nvPr>
        </p:nvSpPr>
        <p:spPr>
          <a:xfrm>
            <a:off x="1" y="0"/>
            <a:ext cx="4536600" cy="5143500"/>
          </a:xfrm>
          <a:prstGeom prst="rect">
            <a:avLst/>
          </a:prstGeom>
          <a:solidFill>
            <a:srgbClr val="F2F2F2"/>
          </a:solidFill>
          <a:ln>
            <a:noFill/>
          </a:ln>
        </p:spPr>
      </p:sp>
      <p:sp>
        <p:nvSpPr>
          <p:cNvPr id="158" name="Google Shape;158;p33"/>
          <p:cNvSpPr txBox="1"/>
          <p:nvPr>
            <p:ph type="ctrTitle"/>
          </p:nvPr>
        </p:nvSpPr>
        <p:spPr>
          <a:xfrm>
            <a:off x="4727391" y="2105888"/>
            <a:ext cx="3256200" cy="4788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Clr>
                <a:schemeClr val="dk1"/>
              </a:buClr>
              <a:buSzPts val="3000"/>
              <a:buFont typeface="Abhaya Libre ExtraBold"/>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9" name="Google Shape;159;p33"/>
          <p:cNvSpPr txBox="1"/>
          <p:nvPr>
            <p:ph idx="1" type="body"/>
          </p:nvPr>
        </p:nvSpPr>
        <p:spPr>
          <a:xfrm>
            <a:off x="4727391" y="2609105"/>
            <a:ext cx="3256200" cy="1816500"/>
          </a:xfrm>
          <a:prstGeom prst="rect">
            <a:avLst/>
          </a:prstGeom>
          <a:noFill/>
          <a:ln>
            <a:noFill/>
          </a:ln>
        </p:spPr>
        <p:txBody>
          <a:bodyPr anchorCtr="0" anchor="t" bIns="0" lIns="0" spcFirstLastPara="1" rIns="0" wrap="square" tIns="0">
            <a:normAutofit/>
          </a:bodyPr>
          <a:lstStyle>
            <a:lvl1pPr indent="-228600" lvl="0" marL="457200" rtl="0" algn="l">
              <a:lnSpc>
                <a:spcPct val="150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60" name="Google Shape;160;p33"/>
          <p:cNvSpPr txBox="1"/>
          <p:nvPr>
            <p:ph idx="3" type="subTitle"/>
          </p:nvPr>
        </p:nvSpPr>
        <p:spPr>
          <a:xfrm>
            <a:off x="4727391" y="1770658"/>
            <a:ext cx="3256200" cy="276900"/>
          </a:xfrm>
          <a:prstGeom prst="rect">
            <a:avLst/>
          </a:prstGeom>
          <a:noFill/>
          <a:ln>
            <a:noFill/>
          </a:ln>
        </p:spPr>
        <p:txBody>
          <a:bodyPr anchorCtr="0" anchor="b" bIns="0" lIns="0" spcFirstLastPara="1" rIns="0" wrap="square" tIns="0">
            <a:spAutoFit/>
          </a:bodyPr>
          <a:lstStyle>
            <a:lvl1pPr lvl="0" rtl="0" algn="l">
              <a:lnSpc>
                <a:spcPct val="90000"/>
              </a:lnSpc>
              <a:spcBef>
                <a:spcPts val="750"/>
              </a:spcBef>
              <a:spcAft>
                <a:spcPts val="0"/>
              </a:spcAft>
              <a:buClr>
                <a:schemeClr val="dk1"/>
              </a:buClr>
              <a:buSzPts val="1000"/>
              <a:buNone/>
              <a:defRPr sz="1000" cap="none"/>
            </a:lvl1pPr>
            <a:lvl2pPr lvl="1" rtl="0" algn="ctr">
              <a:lnSpc>
                <a:spcPct val="90000"/>
              </a:lnSpc>
              <a:spcBef>
                <a:spcPts val="375"/>
              </a:spcBef>
              <a:spcAft>
                <a:spcPts val="0"/>
              </a:spcAft>
              <a:buClr>
                <a:schemeClr val="dk1"/>
              </a:buClr>
              <a:buSzPts val="1500"/>
              <a:buNone/>
              <a:defRPr sz="1500"/>
            </a:lvl2pPr>
            <a:lvl3pPr lvl="2" rtl="0" algn="ctr">
              <a:lnSpc>
                <a:spcPct val="90000"/>
              </a:lnSpc>
              <a:spcBef>
                <a:spcPts val="375"/>
              </a:spcBef>
              <a:spcAft>
                <a:spcPts val="0"/>
              </a:spcAft>
              <a:buClr>
                <a:schemeClr val="dk1"/>
              </a:buClr>
              <a:buSzPts val="1350"/>
              <a:buNone/>
              <a:defRPr sz="1350"/>
            </a:lvl3pPr>
            <a:lvl4pPr lvl="3" rtl="0" algn="ctr">
              <a:lnSpc>
                <a:spcPct val="90000"/>
              </a:lnSpc>
              <a:spcBef>
                <a:spcPts val="375"/>
              </a:spcBef>
              <a:spcAft>
                <a:spcPts val="0"/>
              </a:spcAft>
              <a:buClr>
                <a:schemeClr val="dk1"/>
              </a:buClr>
              <a:buSzPts val="1200"/>
              <a:buNone/>
              <a:defRPr sz="1200"/>
            </a:lvl4pPr>
            <a:lvl5pPr lvl="4" rtl="0" algn="ctr">
              <a:lnSpc>
                <a:spcPct val="90000"/>
              </a:lnSpc>
              <a:spcBef>
                <a:spcPts val="375"/>
              </a:spcBef>
              <a:spcAft>
                <a:spcPts val="0"/>
              </a:spcAft>
              <a:buClr>
                <a:schemeClr val="dk1"/>
              </a:buClr>
              <a:buSzPts val="1200"/>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spTree>
  </p:cSld>
  <p:clrMapOvr>
    <a:masterClrMapping/>
  </p:clrMapOvr>
  <p:transition spd="slow">
    <p:push/>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title and text #5">
  <p:cSld name="Picture, title and text #5">
    <p:bg>
      <p:bgPr>
        <a:solidFill>
          <a:srgbClr val="EADED0"/>
        </a:solidFill>
      </p:bgPr>
    </p:bg>
    <p:spTree>
      <p:nvGrpSpPr>
        <p:cNvPr id="161" name="Shape 161"/>
        <p:cNvGrpSpPr/>
        <p:nvPr/>
      </p:nvGrpSpPr>
      <p:grpSpPr>
        <a:xfrm>
          <a:off x="0" y="0"/>
          <a:ext cx="0" cy="0"/>
          <a:chOff x="0" y="0"/>
          <a:chExt cx="0" cy="0"/>
        </a:xfrm>
      </p:grpSpPr>
      <p:sp>
        <p:nvSpPr>
          <p:cNvPr id="162" name="Google Shape;162;p34"/>
          <p:cNvSpPr/>
          <p:nvPr/>
        </p:nvSpPr>
        <p:spPr>
          <a:xfrm>
            <a:off x="-1" y="0"/>
            <a:ext cx="9143991" cy="5145088"/>
          </a:xfrm>
          <a:custGeom>
            <a:rect b="b" l="l" r="r" t="t"/>
            <a:pathLst>
              <a:path extrusionOk="0" h="5145088" w="9143991">
                <a:moveTo>
                  <a:pt x="0" y="0"/>
                </a:moveTo>
                <a:lnTo>
                  <a:pt x="9143991" y="0"/>
                </a:lnTo>
                <a:lnTo>
                  <a:pt x="9143991" y="900112"/>
                </a:lnTo>
                <a:lnTo>
                  <a:pt x="3496017" y="900112"/>
                </a:lnTo>
                <a:lnTo>
                  <a:pt x="3496017" y="4244929"/>
                </a:lnTo>
                <a:lnTo>
                  <a:pt x="9143991" y="4244929"/>
                </a:lnTo>
                <a:lnTo>
                  <a:pt x="9143991" y="5145088"/>
                </a:lnTo>
                <a:lnTo>
                  <a:pt x="0" y="5145088"/>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Light"/>
              <a:ea typeface="Rubik Light"/>
              <a:cs typeface="Rubik Light"/>
              <a:sym typeface="Rubik Light"/>
            </a:endParaRPr>
          </a:p>
        </p:txBody>
      </p:sp>
      <p:sp>
        <p:nvSpPr>
          <p:cNvPr id="163" name="Google Shape;163;p34"/>
          <p:cNvSpPr txBox="1"/>
          <p:nvPr>
            <p:ph type="ctrTitle"/>
          </p:nvPr>
        </p:nvSpPr>
        <p:spPr>
          <a:xfrm>
            <a:off x="4086511" y="1566794"/>
            <a:ext cx="3635400" cy="478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3000"/>
              <a:buFont typeface="Abhaya Libre ExtraBold"/>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64" name="Google Shape;164;p34"/>
          <p:cNvSpPr txBox="1"/>
          <p:nvPr>
            <p:ph idx="1" type="body"/>
          </p:nvPr>
        </p:nvSpPr>
        <p:spPr>
          <a:xfrm>
            <a:off x="4086511" y="1348756"/>
            <a:ext cx="3635400" cy="153900"/>
          </a:xfrm>
          <a:prstGeom prst="rect">
            <a:avLst/>
          </a:prstGeom>
          <a:noFill/>
          <a:ln>
            <a:noFill/>
          </a:ln>
        </p:spPr>
        <p:txBody>
          <a:bodyPr anchorCtr="0" anchor="b" bIns="0" lIns="0" spcFirstLastPara="1" rIns="0" wrap="square" tIns="0">
            <a:spAutoFit/>
          </a:bodyPr>
          <a:lstStyle>
            <a:lvl1pPr indent="-228600" lvl="0" marL="457200" rtl="0" algn="l">
              <a:lnSpc>
                <a:spcPct val="100000"/>
              </a:lnSpc>
              <a:spcBef>
                <a:spcPts val="0"/>
              </a:spcBef>
              <a:spcAft>
                <a:spcPts val="0"/>
              </a:spcAft>
              <a:buClr>
                <a:schemeClr val="dk1"/>
              </a:buClr>
              <a:buSzPts val="1000"/>
              <a:buNone/>
              <a:defRPr cap="none"/>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65" name="Google Shape;165;p34"/>
          <p:cNvSpPr txBox="1"/>
          <p:nvPr>
            <p:ph idx="2" type="body"/>
          </p:nvPr>
        </p:nvSpPr>
        <p:spPr>
          <a:xfrm>
            <a:off x="4086511" y="2044915"/>
            <a:ext cx="3635400" cy="1836000"/>
          </a:xfrm>
          <a:prstGeom prst="rect">
            <a:avLst/>
          </a:prstGeom>
          <a:noFill/>
          <a:ln>
            <a:noFill/>
          </a:ln>
        </p:spPr>
        <p:txBody>
          <a:bodyPr anchorCtr="0" anchor="t" bIns="0" lIns="0" spcFirstLastPara="1" rIns="0" wrap="square" tIns="0">
            <a:normAutofit/>
          </a:bodyPr>
          <a:lstStyle>
            <a:lvl1pPr indent="-228600" lvl="0" marL="457200" rtl="0" algn="l">
              <a:lnSpc>
                <a:spcPct val="135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66" name="Google Shape;166;p34"/>
          <p:cNvSpPr/>
          <p:nvPr>
            <p:ph idx="3" type="pic"/>
          </p:nvPr>
        </p:nvSpPr>
        <p:spPr>
          <a:xfrm>
            <a:off x="997324" y="899837"/>
            <a:ext cx="2498700" cy="3343800"/>
          </a:xfrm>
          <a:prstGeom prst="rect">
            <a:avLst/>
          </a:prstGeom>
          <a:solidFill>
            <a:srgbClr val="F2F2F2"/>
          </a:solidFill>
          <a:ln>
            <a:noFill/>
          </a:ln>
        </p:spPr>
      </p:sp>
      <p:pic>
        <p:nvPicPr>
          <p:cNvPr id="167" name="Google Shape;167;p34"/>
          <p:cNvPicPr preferRelativeResize="0"/>
          <p:nvPr/>
        </p:nvPicPr>
        <p:blipFill rotWithShape="1">
          <a:blip r:embed="rId2">
            <a:alphaModFix/>
          </a:blip>
          <a:srcRect b="0" l="0" r="0" t="0"/>
          <a:stretch/>
        </p:blipFill>
        <p:spPr>
          <a:xfrm>
            <a:off x="7973600" y="3783597"/>
            <a:ext cx="868035" cy="287837"/>
          </a:xfrm>
          <a:prstGeom prst="rect">
            <a:avLst/>
          </a:prstGeom>
          <a:noFill/>
          <a:ln>
            <a:noFill/>
          </a:ln>
        </p:spPr>
      </p:pic>
    </p:spTree>
  </p:cSld>
  <p:clrMapOvr>
    <a:masterClrMapping/>
  </p:clrMapOvr>
  <p:transition spd="slow">
    <p:push/>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page with picture" showMasterSp="0">
  <p:cSld name="Backpage with picture">
    <p:spTree>
      <p:nvGrpSpPr>
        <p:cNvPr id="168" name="Shape 168"/>
        <p:cNvGrpSpPr/>
        <p:nvPr/>
      </p:nvGrpSpPr>
      <p:grpSpPr>
        <a:xfrm>
          <a:off x="0" y="0"/>
          <a:ext cx="0" cy="0"/>
          <a:chOff x="0" y="0"/>
          <a:chExt cx="0" cy="0"/>
        </a:xfrm>
      </p:grpSpPr>
      <p:sp>
        <p:nvSpPr>
          <p:cNvPr id="169" name="Google Shape;169;p35"/>
          <p:cNvSpPr/>
          <p:nvPr>
            <p:ph idx="2" type="pic"/>
          </p:nvPr>
        </p:nvSpPr>
        <p:spPr>
          <a:xfrm>
            <a:off x="0" y="0"/>
            <a:ext cx="9145200" cy="5143500"/>
          </a:xfrm>
          <a:prstGeom prst="rect">
            <a:avLst/>
          </a:prstGeom>
          <a:solidFill>
            <a:srgbClr val="F2F2F2"/>
          </a:solidFill>
          <a:ln>
            <a:noFill/>
          </a:ln>
        </p:spPr>
      </p:sp>
      <p:sp>
        <p:nvSpPr>
          <p:cNvPr id="170" name="Google Shape;170;p35"/>
          <p:cNvSpPr txBox="1"/>
          <p:nvPr>
            <p:ph type="ctrTitle"/>
          </p:nvPr>
        </p:nvSpPr>
        <p:spPr>
          <a:xfrm>
            <a:off x="1519390" y="2787069"/>
            <a:ext cx="2844300" cy="9231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Clr>
                <a:schemeClr val="lt1"/>
              </a:buClr>
              <a:buSzPts val="3000"/>
              <a:buFont typeface="Abhaya Libre ExtraBold"/>
              <a:buNone/>
              <a:defRPr sz="3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1" name="Google Shape;171;p35"/>
          <p:cNvSpPr txBox="1"/>
          <p:nvPr>
            <p:ph idx="1" type="subTitle"/>
          </p:nvPr>
        </p:nvSpPr>
        <p:spPr>
          <a:xfrm>
            <a:off x="1519390" y="2439023"/>
            <a:ext cx="2844300" cy="304800"/>
          </a:xfrm>
          <a:prstGeom prst="rect">
            <a:avLst/>
          </a:prstGeom>
          <a:noFill/>
          <a:ln>
            <a:noFill/>
          </a:ln>
        </p:spPr>
        <p:txBody>
          <a:bodyPr anchorCtr="0" anchor="b" bIns="0" lIns="0" spcFirstLastPara="1" rIns="0" wrap="square" tIns="0">
            <a:spAutoFit/>
          </a:bodyPr>
          <a:lstStyle>
            <a:lvl1pPr lvl="0" rtl="0" algn="l">
              <a:lnSpc>
                <a:spcPct val="90000"/>
              </a:lnSpc>
              <a:spcBef>
                <a:spcPts val="750"/>
              </a:spcBef>
              <a:spcAft>
                <a:spcPts val="0"/>
              </a:spcAft>
              <a:buClr>
                <a:schemeClr val="lt1"/>
              </a:buClr>
              <a:buSzPts val="1100"/>
              <a:buNone/>
              <a:defRPr sz="1100" cap="none">
                <a:solidFill>
                  <a:schemeClr val="lt1"/>
                </a:solidFill>
              </a:defRPr>
            </a:lvl1pPr>
            <a:lvl2pPr lvl="1" rtl="0" algn="ctr">
              <a:lnSpc>
                <a:spcPct val="90000"/>
              </a:lnSpc>
              <a:spcBef>
                <a:spcPts val="375"/>
              </a:spcBef>
              <a:spcAft>
                <a:spcPts val="0"/>
              </a:spcAft>
              <a:buClr>
                <a:schemeClr val="dk1"/>
              </a:buClr>
              <a:buSzPts val="1500"/>
              <a:buNone/>
              <a:defRPr sz="1500"/>
            </a:lvl2pPr>
            <a:lvl3pPr lvl="2" rtl="0" algn="ctr">
              <a:lnSpc>
                <a:spcPct val="90000"/>
              </a:lnSpc>
              <a:spcBef>
                <a:spcPts val="375"/>
              </a:spcBef>
              <a:spcAft>
                <a:spcPts val="0"/>
              </a:spcAft>
              <a:buClr>
                <a:schemeClr val="dk1"/>
              </a:buClr>
              <a:buSzPts val="1350"/>
              <a:buNone/>
              <a:defRPr sz="1350"/>
            </a:lvl3pPr>
            <a:lvl4pPr lvl="3" rtl="0" algn="ctr">
              <a:lnSpc>
                <a:spcPct val="90000"/>
              </a:lnSpc>
              <a:spcBef>
                <a:spcPts val="375"/>
              </a:spcBef>
              <a:spcAft>
                <a:spcPts val="0"/>
              </a:spcAft>
              <a:buClr>
                <a:schemeClr val="dk1"/>
              </a:buClr>
              <a:buSzPts val="1200"/>
              <a:buNone/>
              <a:defRPr sz="1200"/>
            </a:lvl4pPr>
            <a:lvl5pPr lvl="4" rtl="0" algn="ctr">
              <a:lnSpc>
                <a:spcPct val="90000"/>
              </a:lnSpc>
              <a:spcBef>
                <a:spcPts val="375"/>
              </a:spcBef>
              <a:spcAft>
                <a:spcPts val="0"/>
              </a:spcAft>
              <a:buClr>
                <a:schemeClr val="dk1"/>
              </a:buClr>
              <a:buSzPts val="1200"/>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pic>
        <p:nvPicPr>
          <p:cNvPr id="172" name="Google Shape;172;p35"/>
          <p:cNvPicPr preferRelativeResize="0"/>
          <p:nvPr/>
        </p:nvPicPr>
        <p:blipFill rotWithShape="1">
          <a:blip r:embed="rId2">
            <a:alphaModFix/>
          </a:blip>
          <a:srcRect b="0" l="0" r="0" t="0"/>
          <a:stretch/>
        </p:blipFill>
        <p:spPr>
          <a:xfrm>
            <a:off x="7829618" y="4613787"/>
            <a:ext cx="913496" cy="302907"/>
          </a:xfrm>
          <a:prstGeom prst="rect">
            <a:avLst/>
          </a:prstGeom>
          <a:noFill/>
          <a:ln>
            <a:noFill/>
          </a:ln>
        </p:spPr>
      </p:pic>
    </p:spTree>
  </p:cSld>
  <p:clrMapOvr>
    <a:masterClrMapping/>
  </p:clrMapOvr>
  <p:transition spd="slow">
    <p:push/>
  </p:transition>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left aligned text)">
  <p:cSld name="Intro (left aligned text)">
    <p:spTree>
      <p:nvGrpSpPr>
        <p:cNvPr id="173" name="Shape 173"/>
        <p:cNvGrpSpPr/>
        <p:nvPr/>
      </p:nvGrpSpPr>
      <p:grpSpPr>
        <a:xfrm>
          <a:off x="0" y="0"/>
          <a:ext cx="0" cy="0"/>
          <a:chOff x="0" y="0"/>
          <a:chExt cx="0" cy="0"/>
        </a:xfrm>
      </p:grpSpPr>
      <p:sp>
        <p:nvSpPr>
          <p:cNvPr id="174" name="Google Shape;174;p36"/>
          <p:cNvSpPr txBox="1"/>
          <p:nvPr>
            <p:ph type="ctrTitle"/>
          </p:nvPr>
        </p:nvSpPr>
        <p:spPr>
          <a:xfrm>
            <a:off x="1143000" y="1903245"/>
            <a:ext cx="6858000" cy="4617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Clr>
                <a:schemeClr val="dk1"/>
              </a:buClr>
              <a:buSzPts val="3000"/>
              <a:buFont typeface="Abhaya Libre ExtraBold"/>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5" name="Google Shape;175;p36"/>
          <p:cNvSpPr txBox="1"/>
          <p:nvPr>
            <p:ph idx="1" type="subTitle"/>
          </p:nvPr>
        </p:nvSpPr>
        <p:spPr>
          <a:xfrm>
            <a:off x="1143000" y="1706119"/>
            <a:ext cx="6858000" cy="138600"/>
          </a:xfrm>
          <a:prstGeom prst="rect">
            <a:avLst/>
          </a:prstGeom>
          <a:noFill/>
          <a:ln>
            <a:noFill/>
          </a:ln>
        </p:spPr>
        <p:txBody>
          <a:bodyPr anchorCtr="0" anchor="b" bIns="0" lIns="0" spcFirstLastPara="1" rIns="0" wrap="square" tIns="0">
            <a:spAutoFit/>
          </a:bodyPr>
          <a:lstStyle>
            <a:lvl1pPr lvl="0" rtl="0" algn="l">
              <a:lnSpc>
                <a:spcPct val="90000"/>
              </a:lnSpc>
              <a:spcBef>
                <a:spcPts val="750"/>
              </a:spcBef>
              <a:spcAft>
                <a:spcPts val="0"/>
              </a:spcAft>
              <a:buClr>
                <a:schemeClr val="dk1"/>
              </a:buClr>
              <a:buSzPts val="1000"/>
              <a:buNone/>
              <a:defRPr sz="1000" cap="none"/>
            </a:lvl1pPr>
            <a:lvl2pPr lvl="1" rtl="0" algn="ctr">
              <a:lnSpc>
                <a:spcPct val="90000"/>
              </a:lnSpc>
              <a:spcBef>
                <a:spcPts val="375"/>
              </a:spcBef>
              <a:spcAft>
                <a:spcPts val="0"/>
              </a:spcAft>
              <a:buClr>
                <a:schemeClr val="dk1"/>
              </a:buClr>
              <a:buSzPts val="1500"/>
              <a:buNone/>
              <a:defRPr sz="1500"/>
            </a:lvl2pPr>
            <a:lvl3pPr lvl="2" rtl="0" algn="ctr">
              <a:lnSpc>
                <a:spcPct val="90000"/>
              </a:lnSpc>
              <a:spcBef>
                <a:spcPts val="375"/>
              </a:spcBef>
              <a:spcAft>
                <a:spcPts val="0"/>
              </a:spcAft>
              <a:buClr>
                <a:schemeClr val="dk1"/>
              </a:buClr>
              <a:buSzPts val="1350"/>
              <a:buNone/>
              <a:defRPr sz="1350"/>
            </a:lvl3pPr>
            <a:lvl4pPr lvl="3" rtl="0" algn="ctr">
              <a:lnSpc>
                <a:spcPct val="90000"/>
              </a:lnSpc>
              <a:spcBef>
                <a:spcPts val="375"/>
              </a:spcBef>
              <a:spcAft>
                <a:spcPts val="0"/>
              </a:spcAft>
              <a:buClr>
                <a:schemeClr val="dk1"/>
              </a:buClr>
              <a:buSzPts val="1200"/>
              <a:buNone/>
              <a:defRPr sz="1200"/>
            </a:lvl4pPr>
            <a:lvl5pPr lvl="4" rtl="0" algn="ctr">
              <a:lnSpc>
                <a:spcPct val="90000"/>
              </a:lnSpc>
              <a:spcBef>
                <a:spcPts val="375"/>
              </a:spcBef>
              <a:spcAft>
                <a:spcPts val="0"/>
              </a:spcAft>
              <a:buClr>
                <a:schemeClr val="dk1"/>
              </a:buClr>
              <a:buSzPts val="1200"/>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sp>
        <p:nvSpPr>
          <p:cNvPr id="176" name="Google Shape;176;p36"/>
          <p:cNvSpPr txBox="1"/>
          <p:nvPr>
            <p:ph idx="2" type="body"/>
          </p:nvPr>
        </p:nvSpPr>
        <p:spPr>
          <a:xfrm>
            <a:off x="1143000" y="2406462"/>
            <a:ext cx="6858000" cy="1949400"/>
          </a:xfrm>
          <a:prstGeom prst="rect">
            <a:avLst/>
          </a:prstGeom>
          <a:noFill/>
          <a:ln>
            <a:noFill/>
          </a:ln>
        </p:spPr>
        <p:txBody>
          <a:bodyPr anchorCtr="0" anchor="t" bIns="0" lIns="0" spcFirstLastPara="1" rIns="0" wrap="square" tIns="0">
            <a:normAutofit/>
          </a:bodyPr>
          <a:lstStyle>
            <a:lvl1pPr indent="-228600" lvl="0" marL="457200" rtl="0" algn="l">
              <a:lnSpc>
                <a:spcPct val="150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Tree>
  </p:cSld>
  <p:clrMapOvr>
    <a:masterClrMapping/>
  </p:clrMapOvr>
  <p:transition spd="slow">
    <p:push/>
  </p:transition>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centered text)">
  <p:cSld name="Intro (centered text)">
    <p:spTree>
      <p:nvGrpSpPr>
        <p:cNvPr id="177" name="Shape 177"/>
        <p:cNvGrpSpPr/>
        <p:nvPr/>
      </p:nvGrpSpPr>
      <p:grpSpPr>
        <a:xfrm>
          <a:off x="0" y="0"/>
          <a:ext cx="0" cy="0"/>
          <a:chOff x="0" y="0"/>
          <a:chExt cx="0" cy="0"/>
        </a:xfrm>
      </p:grpSpPr>
      <p:sp>
        <p:nvSpPr>
          <p:cNvPr id="178" name="Google Shape;178;p37"/>
          <p:cNvSpPr txBox="1"/>
          <p:nvPr>
            <p:ph type="ctrTitle"/>
          </p:nvPr>
        </p:nvSpPr>
        <p:spPr>
          <a:xfrm>
            <a:off x="1143000" y="1904055"/>
            <a:ext cx="6858000" cy="461700"/>
          </a:xfrm>
          <a:prstGeom prst="rect">
            <a:avLst/>
          </a:prstGeom>
          <a:noFill/>
          <a:ln>
            <a:noFill/>
          </a:ln>
        </p:spPr>
        <p:txBody>
          <a:bodyPr anchorCtr="0" anchor="t" bIns="0" lIns="0" spcFirstLastPara="1" rIns="0" wrap="square" tIns="0">
            <a:spAutoFit/>
          </a:bodyPr>
          <a:lstStyle>
            <a:lvl1pPr lvl="0" rtl="0" algn="ctr">
              <a:lnSpc>
                <a:spcPct val="100000"/>
              </a:lnSpc>
              <a:spcBef>
                <a:spcPts val="0"/>
              </a:spcBef>
              <a:spcAft>
                <a:spcPts val="0"/>
              </a:spcAft>
              <a:buClr>
                <a:schemeClr val="dk1"/>
              </a:buClr>
              <a:buSzPts val="3000"/>
              <a:buFont typeface="Abhaya Libre ExtraBold"/>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9" name="Google Shape;179;p37"/>
          <p:cNvSpPr txBox="1"/>
          <p:nvPr>
            <p:ph idx="1" type="subTitle"/>
          </p:nvPr>
        </p:nvSpPr>
        <p:spPr>
          <a:xfrm>
            <a:off x="1143000" y="1706119"/>
            <a:ext cx="6858000" cy="138600"/>
          </a:xfrm>
          <a:prstGeom prst="rect">
            <a:avLst/>
          </a:prstGeom>
          <a:noFill/>
          <a:ln>
            <a:noFill/>
          </a:ln>
        </p:spPr>
        <p:txBody>
          <a:bodyPr anchorCtr="0" anchor="b" bIns="0" lIns="0" spcFirstLastPara="1" rIns="0" wrap="square" tIns="0">
            <a:spAutoFit/>
          </a:bodyPr>
          <a:lstStyle>
            <a:lvl1pPr lvl="0" rtl="0" algn="ctr">
              <a:lnSpc>
                <a:spcPct val="90000"/>
              </a:lnSpc>
              <a:spcBef>
                <a:spcPts val="750"/>
              </a:spcBef>
              <a:spcAft>
                <a:spcPts val="0"/>
              </a:spcAft>
              <a:buClr>
                <a:schemeClr val="dk1"/>
              </a:buClr>
              <a:buSzPts val="1000"/>
              <a:buNone/>
              <a:defRPr sz="1000" cap="none"/>
            </a:lvl1pPr>
            <a:lvl2pPr lvl="1" rtl="0" algn="ctr">
              <a:lnSpc>
                <a:spcPct val="90000"/>
              </a:lnSpc>
              <a:spcBef>
                <a:spcPts val="375"/>
              </a:spcBef>
              <a:spcAft>
                <a:spcPts val="0"/>
              </a:spcAft>
              <a:buClr>
                <a:schemeClr val="dk1"/>
              </a:buClr>
              <a:buSzPts val="1500"/>
              <a:buNone/>
              <a:defRPr sz="1500"/>
            </a:lvl2pPr>
            <a:lvl3pPr lvl="2" rtl="0" algn="ctr">
              <a:lnSpc>
                <a:spcPct val="90000"/>
              </a:lnSpc>
              <a:spcBef>
                <a:spcPts val="375"/>
              </a:spcBef>
              <a:spcAft>
                <a:spcPts val="0"/>
              </a:spcAft>
              <a:buClr>
                <a:schemeClr val="dk1"/>
              </a:buClr>
              <a:buSzPts val="1350"/>
              <a:buNone/>
              <a:defRPr sz="1350"/>
            </a:lvl3pPr>
            <a:lvl4pPr lvl="3" rtl="0" algn="ctr">
              <a:lnSpc>
                <a:spcPct val="90000"/>
              </a:lnSpc>
              <a:spcBef>
                <a:spcPts val="375"/>
              </a:spcBef>
              <a:spcAft>
                <a:spcPts val="0"/>
              </a:spcAft>
              <a:buClr>
                <a:schemeClr val="dk1"/>
              </a:buClr>
              <a:buSzPts val="1200"/>
              <a:buNone/>
              <a:defRPr sz="1200"/>
            </a:lvl4pPr>
            <a:lvl5pPr lvl="4" rtl="0" algn="ctr">
              <a:lnSpc>
                <a:spcPct val="90000"/>
              </a:lnSpc>
              <a:spcBef>
                <a:spcPts val="375"/>
              </a:spcBef>
              <a:spcAft>
                <a:spcPts val="0"/>
              </a:spcAft>
              <a:buClr>
                <a:schemeClr val="dk1"/>
              </a:buClr>
              <a:buSzPts val="1200"/>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sp>
        <p:nvSpPr>
          <p:cNvPr id="180" name="Google Shape;180;p37"/>
          <p:cNvSpPr txBox="1"/>
          <p:nvPr>
            <p:ph idx="2" type="body"/>
          </p:nvPr>
        </p:nvSpPr>
        <p:spPr>
          <a:xfrm>
            <a:off x="1143000" y="2406462"/>
            <a:ext cx="6858000" cy="1949400"/>
          </a:xfrm>
          <a:prstGeom prst="rect">
            <a:avLst/>
          </a:prstGeom>
          <a:noFill/>
          <a:ln>
            <a:noFill/>
          </a:ln>
        </p:spPr>
        <p:txBody>
          <a:bodyPr anchorCtr="0" anchor="t" bIns="0" lIns="0" spcFirstLastPara="1" rIns="0" wrap="square" tIns="0">
            <a:normAutofit/>
          </a:bodyPr>
          <a:lstStyle>
            <a:lvl1pPr indent="-228600" lvl="0" marL="457200" rtl="0" algn="ctr">
              <a:lnSpc>
                <a:spcPct val="150000"/>
              </a:lnSpc>
              <a:spcBef>
                <a:spcPts val="750"/>
              </a:spcBef>
              <a:spcAft>
                <a:spcPts val="0"/>
              </a:spcAft>
              <a:buClr>
                <a:schemeClr val="dk1"/>
              </a:buClr>
              <a:buSzPts val="1000"/>
              <a:buNone/>
              <a:defRPr/>
            </a:lvl1pPr>
            <a:lvl2pPr indent="-228600" lvl="1" marL="914400" rtl="0" algn="ctr">
              <a:lnSpc>
                <a:spcPct val="90000"/>
              </a:lnSpc>
              <a:spcBef>
                <a:spcPts val="375"/>
              </a:spcBef>
              <a:spcAft>
                <a:spcPts val="0"/>
              </a:spcAft>
              <a:buClr>
                <a:schemeClr val="dk1"/>
              </a:buClr>
              <a:buSzPts val="1000"/>
              <a:buNone/>
              <a:defRPr/>
            </a:lvl2pPr>
            <a:lvl3pPr indent="-228600" lvl="2" marL="1371600" rtl="0" algn="ctr">
              <a:lnSpc>
                <a:spcPct val="90000"/>
              </a:lnSpc>
              <a:spcBef>
                <a:spcPts val="375"/>
              </a:spcBef>
              <a:spcAft>
                <a:spcPts val="0"/>
              </a:spcAft>
              <a:buClr>
                <a:schemeClr val="dk1"/>
              </a:buClr>
              <a:buSzPts val="1000"/>
              <a:buNone/>
              <a:defRPr/>
            </a:lvl3pPr>
            <a:lvl4pPr indent="-228600" lvl="3" marL="1828800" rtl="0" algn="ctr">
              <a:lnSpc>
                <a:spcPct val="90000"/>
              </a:lnSpc>
              <a:spcBef>
                <a:spcPts val="375"/>
              </a:spcBef>
              <a:spcAft>
                <a:spcPts val="0"/>
              </a:spcAft>
              <a:buClr>
                <a:schemeClr val="dk1"/>
              </a:buClr>
              <a:buSzPts val="1000"/>
              <a:buNone/>
              <a:defRPr/>
            </a:lvl4pPr>
            <a:lvl5pPr indent="-228600" lvl="4" marL="2286000" rtl="0" algn="ctr">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Tree>
  </p:cSld>
  <p:clrMapOvr>
    <a:masterClrMapping/>
  </p:clrMapOvr>
  <p:transition spd="slow">
    <p:push/>
  </p:transition>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slide #1">
  <p:cSld name="Picture slide #1">
    <p:spTree>
      <p:nvGrpSpPr>
        <p:cNvPr id="181" name="Shape 181"/>
        <p:cNvGrpSpPr/>
        <p:nvPr/>
      </p:nvGrpSpPr>
      <p:grpSpPr>
        <a:xfrm>
          <a:off x="0" y="0"/>
          <a:ext cx="0" cy="0"/>
          <a:chOff x="0" y="0"/>
          <a:chExt cx="0" cy="0"/>
        </a:xfrm>
      </p:grpSpPr>
      <p:sp>
        <p:nvSpPr>
          <p:cNvPr id="182" name="Google Shape;182;p38"/>
          <p:cNvSpPr/>
          <p:nvPr>
            <p:ph idx="2" type="pic"/>
          </p:nvPr>
        </p:nvSpPr>
        <p:spPr>
          <a:xfrm>
            <a:off x="180021" y="215961"/>
            <a:ext cx="8964000" cy="4927500"/>
          </a:xfrm>
          <a:prstGeom prst="rect">
            <a:avLst/>
          </a:prstGeom>
          <a:solidFill>
            <a:srgbClr val="F2F2F2"/>
          </a:solidFill>
          <a:ln>
            <a:noFill/>
          </a:ln>
        </p:spPr>
      </p:sp>
      <p:sp>
        <p:nvSpPr>
          <p:cNvPr id="183" name="Google Shape;183;p38"/>
          <p:cNvSpPr txBox="1"/>
          <p:nvPr>
            <p:ph type="ctrTitle"/>
          </p:nvPr>
        </p:nvSpPr>
        <p:spPr>
          <a:xfrm>
            <a:off x="943318" y="1199188"/>
            <a:ext cx="6858000" cy="4617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Clr>
                <a:schemeClr val="lt1"/>
              </a:buClr>
              <a:buSzPts val="3000"/>
              <a:buFont typeface="Abhaya Libre ExtraBold"/>
              <a:buNone/>
              <a:defRPr sz="3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184" name="Google Shape;184;p38"/>
          <p:cNvPicPr preferRelativeResize="0"/>
          <p:nvPr/>
        </p:nvPicPr>
        <p:blipFill rotWithShape="1">
          <a:blip r:embed="rId2">
            <a:alphaModFix/>
          </a:blip>
          <a:srcRect b="0" l="0" r="0" t="0"/>
          <a:stretch/>
        </p:blipFill>
        <p:spPr>
          <a:xfrm>
            <a:off x="7829618" y="4613787"/>
            <a:ext cx="913496" cy="302907"/>
          </a:xfrm>
          <a:prstGeom prst="rect">
            <a:avLst/>
          </a:prstGeom>
          <a:noFill/>
          <a:ln>
            <a:noFill/>
          </a:ln>
        </p:spPr>
      </p:pic>
    </p:spTree>
  </p:cSld>
  <p:clrMapOvr>
    <a:masterClrMapping/>
  </p:clrMapOvr>
  <p:transition spd="slow">
    <p:push/>
  </p:transition>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title and text #4" showMasterSp="0">
  <p:cSld name="Picture, title and text #4">
    <p:bg>
      <p:bgPr>
        <a:solidFill>
          <a:srgbClr val="EADED0"/>
        </a:solidFill>
      </p:bgPr>
    </p:bg>
    <p:spTree>
      <p:nvGrpSpPr>
        <p:cNvPr id="185" name="Shape 185"/>
        <p:cNvGrpSpPr/>
        <p:nvPr/>
      </p:nvGrpSpPr>
      <p:grpSpPr>
        <a:xfrm>
          <a:off x="0" y="0"/>
          <a:ext cx="0" cy="0"/>
          <a:chOff x="0" y="0"/>
          <a:chExt cx="0" cy="0"/>
        </a:xfrm>
      </p:grpSpPr>
      <p:sp>
        <p:nvSpPr>
          <p:cNvPr id="186" name="Google Shape;186;p39"/>
          <p:cNvSpPr txBox="1"/>
          <p:nvPr>
            <p:ph type="ctrTitle"/>
          </p:nvPr>
        </p:nvSpPr>
        <p:spPr>
          <a:xfrm>
            <a:off x="4849806" y="1566794"/>
            <a:ext cx="3595800" cy="478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3000"/>
              <a:buFont typeface="Abhaya Libre ExtraBold"/>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7" name="Google Shape;187;p39"/>
          <p:cNvSpPr txBox="1"/>
          <p:nvPr>
            <p:ph idx="1" type="body"/>
          </p:nvPr>
        </p:nvSpPr>
        <p:spPr>
          <a:xfrm>
            <a:off x="4849805" y="1348756"/>
            <a:ext cx="3595800" cy="153900"/>
          </a:xfrm>
          <a:prstGeom prst="rect">
            <a:avLst/>
          </a:prstGeom>
          <a:noFill/>
          <a:ln>
            <a:noFill/>
          </a:ln>
        </p:spPr>
        <p:txBody>
          <a:bodyPr anchorCtr="0" anchor="b" bIns="0" lIns="0" spcFirstLastPara="1" rIns="0" wrap="square" tIns="0">
            <a:spAutoFit/>
          </a:bodyPr>
          <a:lstStyle>
            <a:lvl1pPr indent="-228600" lvl="0" marL="457200" rtl="0" algn="l">
              <a:lnSpc>
                <a:spcPct val="100000"/>
              </a:lnSpc>
              <a:spcBef>
                <a:spcPts val="0"/>
              </a:spcBef>
              <a:spcAft>
                <a:spcPts val="0"/>
              </a:spcAft>
              <a:buClr>
                <a:schemeClr val="dk1"/>
              </a:buClr>
              <a:buSzPts val="1000"/>
              <a:buNone/>
              <a:defRPr cap="none"/>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88" name="Google Shape;188;p39"/>
          <p:cNvSpPr txBox="1"/>
          <p:nvPr>
            <p:ph idx="2" type="body"/>
          </p:nvPr>
        </p:nvSpPr>
        <p:spPr>
          <a:xfrm>
            <a:off x="4849805" y="2044915"/>
            <a:ext cx="3595800" cy="2144400"/>
          </a:xfrm>
          <a:prstGeom prst="rect">
            <a:avLst/>
          </a:prstGeom>
          <a:noFill/>
          <a:ln>
            <a:noFill/>
          </a:ln>
        </p:spPr>
        <p:txBody>
          <a:bodyPr anchorCtr="0" anchor="t" bIns="0" lIns="0" spcFirstLastPara="1" rIns="0" wrap="square" tIns="0">
            <a:normAutofit/>
          </a:bodyPr>
          <a:lstStyle>
            <a:lvl1pPr indent="-228600" lvl="0" marL="457200" rtl="0" algn="l">
              <a:lnSpc>
                <a:spcPct val="135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89" name="Google Shape;189;p39"/>
          <p:cNvSpPr txBox="1"/>
          <p:nvPr>
            <p:ph idx="3" type="body"/>
          </p:nvPr>
        </p:nvSpPr>
        <p:spPr>
          <a:xfrm>
            <a:off x="3110789" y="4236433"/>
            <a:ext cx="859500" cy="365700"/>
          </a:xfrm>
          <a:prstGeom prst="rect">
            <a:avLst/>
          </a:prstGeom>
          <a:blipFill rotWithShape="1">
            <a:blip r:embed="rId2">
              <a:alphaModFix/>
            </a:blip>
            <a:stretch>
              <a:fillRect b="0" l="0" r="0" t="0"/>
            </a:stretch>
          </a:blipFill>
          <a:ln>
            <a:noFill/>
          </a:ln>
        </p:spPr>
        <p:txBody>
          <a:bodyPr anchorCtr="0" anchor="t" bIns="0" lIns="0" spcFirstLastPara="1" rIns="0" wrap="square" tIns="0">
            <a:normAutofit/>
          </a:bodyPr>
          <a:lstStyle>
            <a:lvl1pPr indent="-234950" lvl="0" marL="457200" rtl="0" algn="l">
              <a:lnSpc>
                <a:spcPct val="90000"/>
              </a:lnSpc>
              <a:spcBef>
                <a:spcPts val="750"/>
              </a:spcBef>
              <a:spcAft>
                <a:spcPts val="0"/>
              </a:spcAft>
              <a:buClr>
                <a:srgbClr val="000000"/>
              </a:buClr>
              <a:buSzPts val="100"/>
              <a:buChar char="•"/>
              <a:defRPr sz="100">
                <a:solidFill>
                  <a:srgbClr val="000000"/>
                </a:solidFill>
              </a:defRPr>
            </a:lvl1pPr>
            <a:lvl2pPr indent="-234950" lvl="1" marL="914400" rtl="0" algn="l">
              <a:lnSpc>
                <a:spcPct val="90000"/>
              </a:lnSpc>
              <a:spcBef>
                <a:spcPts val="375"/>
              </a:spcBef>
              <a:spcAft>
                <a:spcPts val="0"/>
              </a:spcAft>
              <a:buClr>
                <a:srgbClr val="000000"/>
              </a:buClr>
              <a:buSzPts val="100"/>
              <a:buChar char="•"/>
              <a:defRPr sz="100">
                <a:solidFill>
                  <a:srgbClr val="000000"/>
                </a:solidFill>
              </a:defRPr>
            </a:lvl2pPr>
            <a:lvl3pPr indent="-234950" lvl="2" marL="1371600" rtl="0" algn="l">
              <a:lnSpc>
                <a:spcPct val="90000"/>
              </a:lnSpc>
              <a:spcBef>
                <a:spcPts val="375"/>
              </a:spcBef>
              <a:spcAft>
                <a:spcPts val="0"/>
              </a:spcAft>
              <a:buClr>
                <a:srgbClr val="000000"/>
              </a:buClr>
              <a:buSzPts val="100"/>
              <a:buChar char="•"/>
              <a:defRPr sz="100">
                <a:solidFill>
                  <a:srgbClr val="000000"/>
                </a:solidFill>
              </a:defRPr>
            </a:lvl3pPr>
            <a:lvl4pPr indent="-234950" lvl="3" marL="1828800" rtl="0" algn="l">
              <a:lnSpc>
                <a:spcPct val="90000"/>
              </a:lnSpc>
              <a:spcBef>
                <a:spcPts val="375"/>
              </a:spcBef>
              <a:spcAft>
                <a:spcPts val="0"/>
              </a:spcAft>
              <a:buClr>
                <a:srgbClr val="000000"/>
              </a:buClr>
              <a:buSzPts val="100"/>
              <a:buChar char="•"/>
              <a:defRPr sz="100">
                <a:solidFill>
                  <a:srgbClr val="000000"/>
                </a:solidFill>
              </a:defRPr>
            </a:lvl4pPr>
            <a:lvl5pPr indent="-234950" lvl="4" marL="2286000" rtl="0" algn="l">
              <a:lnSpc>
                <a:spcPct val="90000"/>
              </a:lnSpc>
              <a:spcBef>
                <a:spcPts val="375"/>
              </a:spcBef>
              <a:spcAft>
                <a:spcPts val="0"/>
              </a:spcAft>
              <a:buClr>
                <a:srgbClr val="000000"/>
              </a:buClr>
              <a:buSzPts val="100"/>
              <a:buChar char="•"/>
              <a:defRPr sz="100">
                <a:solidFill>
                  <a:srgbClr val="000000"/>
                </a:solidFill>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90" name="Google Shape;190;p39"/>
          <p:cNvSpPr/>
          <p:nvPr/>
        </p:nvSpPr>
        <p:spPr>
          <a:xfrm>
            <a:off x="0" y="0"/>
            <a:ext cx="9144000" cy="5145088"/>
          </a:xfrm>
          <a:custGeom>
            <a:rect b="b" l="l" r="r" t="t"/>
            <a:pathLst>
              <a:path extrusionOk="0" h="5145088" w="9144000">
                <a:moveTo>
                  <a:pt x="0" y="0"/>
                </a:moveTo>
                <a:lnTo>
                  <a:pt x="5443870" y="0"/>
                </a:lnTo>
                <a:lnTo>
                  <a:pt x="9144000" y="0"/>
                </a:lnTo>
                <a:lnTo>
                  <a:pt x="9144000" y="475212"/>
                </a:lnTo>
                <a:lnTo>
                  <a:pt x="4572000" y="475212"/>
                </a:lnTo>
                <a:lnTo>
                  <a:pt x="4572000" y="475259"/>
                </a:lnTo>
                <a:lnTo>
                  <a:pt x="800537" y="475259"/>
                </a:lnTo>
                <a:lnTo>
                  <a:pt x="421251" y="854545"/>
                </a:lnTo>
                <a:lnTo>
                  <a:pt x="421251" y="4792198"/>
                </a:lnTo>
                <a:lnTo>
                  <a:pt x="4572000" y="4792198"/>
                </a:lnTo>
                <a:lnTo>
                  <a:pt x="4572000" y="4795752"/>
                </a:lnTo>
                <a:lnTo>
                  <a:pt x="9144000" y="4795752"/>
                </a:lnTo>
                <a:lnTo>
                  <a:pt x="9144000" y="5145088"/>
                </a:lnTo>
                <a:lnTo>
                  <a:pt x="5443870" y="5145088"/>
                </a:lnTo>
                <a:lnTo>
                  <a:pt x="0" y="5145088"/>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Light"/>
              <a:ea typeface="Rubik Light"/>
              <a:cs typeface="Rubik Light"/>
              <a:sym typeface="Rubik Light"/>
            </a:endParaRPr>
          </a:p>
        </p:txBody>
      </p:sp>
      <p:sp>
        <p:nvSpPr>
          <p:cNvPr id="191" name="Google Shape;191;p39"/>
          <p:cNvSpPr/>
          <p:nvPr>
            <p:ph idx="4" type="pic"/>
          </p:nvPr>
        </p:nvSpPr>
        <p:spPr>
          <a:xfrm>
            <a:off x="421253" y="475115"/>
            <a:ext cx="3809400" cy="4315800"/>
          </a:xfrm>
          <a:prstGeom prst="rect">
            <a:avLst/>
          </a:prstGeom>
          <a:solidFill>
            <a:srgbClr val="F2F2F2"/>
          </a:solidFill>
          <a:ln>
            <a:noFill/>
          </a:ln>
        </p:spPr>
      </p:sp>
      <p:pic>
        <p:nvPicPr>
          <p:cNvPr id="192" name="Google Shape;192;p39"/>
          <p:cNvPicPr preferRelativeResize="0"/>
          <p:nvPr/>
        </p:nvPicPr>
        <p:blipFill rotWithShape="1">
          <a:blip r:embed="rId3">
            <a:alphaModFix/>
          </a:blip>
          <a:srcRect b="0" l="0" r="0" t="0"/>
          <a:stretch/>
        </p:blipFill>
        <p:spPr>
          <a:xfrm>
            <a:off x="7973600" y="4316834"/>
            <a:ext cx="868035" cy="287837"/>
          </a:xfrm>
          <a:prstGeom prst="rect">
            <a:avLst/>
          </a:prstGeom>
          <a:noFill/>
          <a:ln>
            <a:noFill/>
          </a:ln>
        </p:spPr>
      </p:pic>
    </p:spTree>
  </p:cSld>
  <p:clrMapOvr>
    <a:masterClrMapping/>
  </p:clrMapOvr>
  <p:transition spd="slow">
    <p:push/>
  </p:transition>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and numbered list" showMasterSp="0">
  <p:cSld name="Picture and numbered list">
    <p:bg>
      <p:bgPr>
        <a:solidFill>
          <a:srgbClr val="DFE3E6"/>
        </a:solidFill>
      </p:bgPr>
    </p:bg>
    <p:spTree>
      <p:nvGrpSpPr>
        <p:cNvPr id="193" name="Shape 193"/>
        <p:cNvGrpSpPr/>
        <p:nvPr/>
      </p:nvGrpSpPr>
      <p:grpSpPr>
        <a:xfrm>
          <a:off x="0" y="0"/>
          <a:ext cx="0" cy="0"/>
          <a:chOff x="0" y="0"/>
          <a:chExt cx="0" cy="0"/>
        </a:xfrm>
      </p:grpSpPr>
      <p:sp>
        <p:nvSpPr>
          <p:cNvPr id="194" name="Google Shape;194;p40"/>
          <p:cNvSpPr/>
          <p:nvPr/>
        </p:nvSpPr>
        <p:spPr>
          <a:xfrm>
            <a:off x="-1" y="0"/>
            <a:ext cx="9143999" cy="5145088"/>
          </a:xfrm>
          <a:custGeom>
            <a:rect b="b" l="l" r="r" t="t"/>
            <a:pathLst>
              <a:path extrusionOk="0" h="5145088" w="9143999">
                <a:moveTo>
                  <a:pt x="0" y="0"/>
                </a:moveTo>
                <a:lnTo>
                  <a:pt x="9143999" y="0"/>
                </a:lnTo>
                <a:lnTo>
                  <a:pt x="9143999" y="2095461"/>
                </a:lnTo>
                <a:lnTo>
                  <a:pt x="2279085" y="2095461"/>
                </a:lnTo>
                <a:lnTo>
                  <a:pt x="2279085" y="5145087"/>
                </a:lnTo>
                <a:lnTo>
                  <a:pt x="9143999" y="5145087"/>
                </a:lnTo>
                <a:lnTo>
                  <a:pt x="9143999" y="5145088"/>
                </a:lnTo>
                <a:lnTo>
                  <a:pt x="0" y="5145088"/>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Light"/>
              <a:ea typeface="Rubik Light"/>
              <a:cs typeface="Rubik Light"/>
              <a:sym typeface="Rubik Light"/>
            </a:endParaRPr>
          </a:p>
        </p:txBody>
      </p:sp>
      <p:sp>
        <p:nvSpPr>
          <p:cNvPr id="195" name="Google Shape;195;p40"/>
          <p:cNvSpPr txBox="1"/>
          <p:nvPr>
            <p:ph type="ctrTitle"/>
          </p:nvPr>
        </p:nvSpPr>
        <p:spPr>
          <a:xfrm>
            <a:off x="820903" y="871578"/>
            <a:ext cx="6311400" cy="478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3000"/>
              <a:buFont typeface="Abhaya Libre ExtraBold"/>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6" name="Google Shape;196;p40"/>
          <p:cNvSpPr txBox="1"/>
          <p:nvPr>
            <p:ph idx="1" type="body"/>
          </p:nvPr>
        </p:nvSpPr>
        <p:spPr>
          <a:xfrm>
            <a:off x="2664333" y="3015453"/>
            <a:ext cx="1620300" cy="603600"/>
          </a:xfrm>
          <a:prstGeom prst="rect">
            <a:avLst/>
          </a:prstGeom>
          <a:noFill/>
          <a:ln>
            <a:noFill/>
          </a:ln>
        </p:spPr>
        <p:txBody>
          <a:bodyPr anchorCtr="0" anchor="t" bIns="0" lIns="0" spcFirstLastPara="1" rIns="0" wrap="square" tIns="0">
            <a:spAutoFit/>
          </a:bodyPr>
          <a:lstStyle>
            <a:lvl1pPr indent="-228600" lvl="0" marL="457200" rtl="0" algn="l">
              <a:lnSpc>
                <a:spcPct val="135000"/>
              </a:lnSpc>
              <a:spcBef>
                <a:spcPts val="750"/>
              </a:spcBef>
              <a:spcAft>
                <a:spcPts val="0"/>
              </a:spcAft>
              <a:buClr>
                <a:schemeClr val="dk1"/>
              </a:buClr>
              <a:buSzPts val="1000"/>
              <a:buNone/>
              <a:defRPr cap="none">
                <a:latin typeface="Rubik Medium"/>
                <a:ea typeface="Rubik Medium"/>
                <a:cs typeface="Rubik Medium"/>
                <a:sym typeface="Rubik Medium"/>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97" name="Google Shape;197;p40"/>
          <p:cNvSpPr/>
          <p:nvPr>
            <p:ph idx="2" type="pic"/>
          </p:nvPr>
        </p:nvSpPr>
        <p:spPr>
          <a:xfrm>
            <a:off x="478861" y="2094822"/>
            <a:ext cx="1800300" cy="3048600"/>
          </a:xfrm>
          <a:prstGeom prst="rect">
            <a:avLst/>
          </a:prstGeom>
          <a:solidFill>
            <a:srgbClr val="F2F2F2"/>
          </a:solidFill>
          <a:ln>
            <a:noFill/>
          </a:ln>
        </p:spPr>
      </p:sp>
      <p:sp>
        <p:nvSpPr>
          <p:cNvPr id="198" name="Google Shape;198;p40"/>
          <p:cNvSpPr txBox="1"/>
          <p:nvPr>
            <p:ph idx="3" type="body"/>
          </p:nvPr>
        </p:nvSpPr>
        <p:spPr>
          <a:xfrm>
            <a:off x="2664334" y="3610196"/>
            <a:ext cx="1620300" cy="1242300"/>
          </a:xfrm>
          <a:prstGeom prst="rect">
            <a:avLst/>
          </a:prstGeom>
          <a:noFill/>
          <a:ln>
            <a:noFill/>
          </a:ln>
        </p:spPr>
        <p:txBody>
          <a:bodyPr anchorCtr="0" anchor="t" bIns="0" lIns="0" spcFirstLastPara="1" rIns="0" wrap="square" tIns="0">
            <a:normAutofit/>
          </a:bodyPr>
          <a:lstStyle>
            <a:lvl1pPr indent="-228600" lvl="0" marL="457200" rtl="0" algn="l">
              <a:lnSpc>
                <a:spcPct val="135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99" name="Google Shape;199;p40"/>
          <p:cNvSpPr txBox="1"/>
          <p:nvPr>
            <p:ph idx="4" type="body"/>
          </p:nvPr>
        </p:nvSpPr>
        <p:spPr>
          <a:xfrm>
            <a:off x="4824589" y="3021234"/>
            <a:ext cx="1620300" cy="603600"/>
          </a:xfrm>
          <a:prstGeom prst="rect">
            <a:avLst/>
          </a:prstGeom>
          <a:noFill/>
          <a:ln>
            <a:noFill/>
          </a:ln>
        </p:spPr>
        <p:txBody>
          <a:bodyPr anchorCtr="0" anchor="t" bIns="0" lIns="0" spcFirstLastPara="1" rIns="0" wrap="square" tIns="0">
            <a:spAutoFit/>
          </a:bodyPr>
          <a:lstStyle>
            <a:lvl1pPr indent="-228600" lvl="0" marL="457200" rtl="0" algn="l">
              <a:lnSpc>
                <a:spcPct val="135000"/>
              </a:lnSpc>
              <a:spcBef>
                <a:spcPts val="750"/>
              </a:spcBef>
              <a:spcAft>
                <a:spcPts val="0"/>
              </a:spcAft>
              <a:buClr>
                <a:schemeClr val="dk1"/>
              </a:buClr>
              <a:buSzPts val="1000"/>
              <a:buNone/>
              <a:defRPr cap="none">
                <a:latin typeface="Rubik Medium"/>
                <a:ea typeface="Rubik Medium"/>
                <a:cs typeface="Rubik Medium"/>
                <a:sym typeface="Rubik Medium"/>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00" name="Google Shape;200;p40"/>
          <p:cNvSpPr txBox="1"/>
          <p:nvPr>
            <p:ph idx="5" type="body"/>
          </p:nvPr>
        </p:nvSpPr>
        <p:spPr>
          <a:xfrm>
            <a:off x="4824590" y="3615977"/>
            <a:ext cx="1620300" cy="1242300"/>
          </a:xfrm>
          <a:prstGeom prst="rect">
            <a:avLst/>
          </a:prstGeom>
          <a:noFill/>
          <a:ln>
            <a:noFill/>
          </a:ln>
        </p:spPr>
        <p:txBody>
          <a:bodyPr anchorCtr="0" anchor="t" bIns="0" lIns="0" spcFirstLastPara="1" rIns="0" wrap="square" tIns="0">
            <a:normAutofit/>
          </a:bodyPr>
          <a:lstStyle>
            <a:lvl1pPr indent="-228600" lvl="0" marL="457200" rtl="0" algn="l">
              <a:lnSpc>
                <a:spcPct val="135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01" name="Google Shape;201;p40"/>
          <p:cNvSpPr txBox="1"/>
          <p:nvPr>
            <p:ph idx="6" type="body"/>
          </p:nvPr>
        </p:nvSpPr>
        <p:spPr>
          <a:xfrm>
            <a:off x="6941668" y="3015453"/>
            <a:ext cx="1620300" cy="603600"/>
          </a:xfrm>
          <a:prstGeom prst="rect">
            <a:avLst/>
          </a:prstGeom>
          <a:noFill/>
          <a:ln>
            <a:noFill/>
          </a:ln>
        </p:spPr>
        <p:txBody>
          <a:bodyPr anchorCtr="0" anchor="t" bIns="0" lIns="0" spcFirstLastPara="1" rIns="0" wrap="square" tIns="0">
            <a:spAutoFit/>
          </a:bodyPr>
          <a:lstStyle>
            <a:lvl1pPr indent="-228600" lvl="0" marL="457200" rtl="0" algn="l">
              <a:lnSpc>
                <a:spcPct val="135000"/>
              </a:lnSpc>
              <a:spcBef>
                <a:spcPts val="750"/>
              </a:spcBef>
              <a:spcAft>
                <a:spcPts val="0"/>
              </a:spcAft>
              <a:buClr>
                <a:schemeClr val="dk1"/>
              </a:buClr>
              <a:buSzPts val="1000"/>
              <a:buNone/>
              <a:defRPr cap="none">
                <a:latin typeface="Rubik Medium"/>
                <a:ea typeface="Rubik Medium"/>
                <a:cs typeface="Rubik Medium"/>
                <a:sym typeface="Rubik Medium"/>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02" name="Google Shape;202;p40"/>
          <p:cNvSpPr txBox="1"/>
          <p:nvPr>
            <p:ph idx="7" type="body"/>
          </p:nvPr>
        </p:nvSpPr>
        <p:spPr>
          <a:xfrm>
            <a:off x="6941669" y="3610196"/>
            <a:ext cx="1620300" cy="1242300"/>
          </a:xfrm>
          <a:prstGeom prst="rect">
            <a:avLst/>
          </a:prstGeom>
          <a:noFill/>
          <a:ln>
            <a:noFill/>
          </a:ln>
        </p:spPr>
        <p:txBody>
          <a:bodyPr anchorCtr="0" anchor="t" bIns="0" lIns="0" spcFirstLastPara="1" rIns="0" wrap="square" tIns="0">
            <a:normAutofit/>
          </a:bodyPr>
          <a:lstStyle>
            <a:lvl1pPr indent="-228600" lvl="0" marL="457200" rtl="0" algn="l">
              <a:lnSpc>
                <a:spcPct val="135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03" name="Google Shape;203;p40"/>
          <p:cNvSpPr txBox="1"/>
          <p:nvPr>
            <p:ph idx="8" type="body"/>
          </p:nvPr>
        </p:nvSpPr>
        <p:spPr>
          <a:xfrm>
            <a:off x="2664333" y="2461132"/>
            <a:ext cx="1620300" cy="4617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Clr>
                <a:schemeClr val="dk1"/>
              </a:buClr>
              <a:buSzPts val="3000"/>
              <a:buNone/>
              <a:defRPr sz="3000">
                <a:latin typeface="Rubik Medium"/>
                <a:ea typeface="Rubik Medium"/>
                <a:cs typeface="Rubik Medium"/>
                <a:sym typeface="Rubik Medium"/>
              </a:defRPr>
            </a:lvl1pPr>
            <a:lvl2pPr indent="-419100" lvl="1" marL="914400" rtl="0" algn="l">
              <a:lnSpc>
                <a:spcPct val="90000"/>
              </a:lnSpc>
              <a:spcBef>
                <a:spcPts val="375"/>
              </a:spcBef>
              <a:spcAft>
                <a:spcPts val="0"/>
              </a:spcAft>
              <a:buClr>
                <a:schemeClr val="dk1"/>
              </a:buClr>
              <a:buSzPts val="3000"/>
              <a:buChar char="•"/>
              <a:defRPr sz="3000">
                <a:latin typeface="Rubik Medium"/>
                <a:ea typeface="Rubik Medium"/>
                <a:cs typeface="Rubik Medium"/>
                <a:sym typeface="Rubik Medium"/>
              </a:defRPr>
            </a:lvl2pPr>
            <a:lvl3pPr indent="-419100" lvl="2" marL="1371600" rtl="0" algn="l">
              <a:lnSpc>
                <a:spcPct val="90000"/>
              </a:lnSpc>
              <a:spcBef>
                <a:spcPts val="375"/>
              </a:spcBef>
              <a:spcAft>
                <a:spcPts val="0"/>
              </a:spcAft>
              <a:buClr>
                <a:schemeClr val="dk1"/>
              </a:buClr>
              <a:buSzPts val="3000"/>
              <a:buChar char="•"/>
              <a:defRPr sz="3000">
                <a:latin typeface="Rubik Medium"/>
                <a:ea typeface="Rubik Medium"/>
                <a:cs typeface="Rubik Medium"/>
                <a:sym typeface="Rubik Medium"/>
              </a:defRPr>
            </a:lvl3pPr>
            <a:lvl4pPr indent="-419100" lvl="3" marL="1828800" rtl="0" algn="l">
              <a:lnSpc>
                <a:spcPct val="90000"/>
              </a:lnSpc>
              <a:spcBef>
                <a:spcPts val="375"/>
              </a:spcBef>
              <a:spcAft>
                <a:spcPts val="0"/>
              </a:spcAft>
              <a:buClr>
                <a:schemeClr val="dk1"/>
              </a:buClr>
              <a:buSzPts val="3000"/>
              <a:buChar char="•"/>
              <a:defRPr sz="3000">
                <a:latin typeface="Rubik Medium"/>
                <a:ea typeface="Rubik Medium"/>
                <a:cs typeface="Rubik Medium"/>
                <a:sym typeface="Rubik Medium"/>
              </a:defRPr>
            </a:lvl4pPr>
            <a:lvl5pPr indent="-419100" lvl="4" marL="2286000" rtl="0" algn="l">
              <a:lnSpc>
                <a:spcPct val="90000"/>
              </a:lnSpc>
              <a:spcBef>
                <a:spcPts val="375"/>
              </a:spcBef>
              <a:spcAft>
                <a:spcPts val="0"/>
              </a:spcAft>
              <a:buClr>
                <a:schemeClr val="dk1"/>
              </a:buClr>
              <a:buSzPts val="3000"/>
              <a:buChar char="•"/>
              <a:defRPr sz="3000">
                <a:latin typeface="Rubik Medium"/>
                <a:ea typeface="Rubik Medium"/>
                <a:cs typeface="Rubik Medium"/>
                <a:sym typeface="Rubik Medium"/>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04" name="Google Shape;204;p40"/>
          <p:cNvSpPr txBox="1"/>
          <p:nvPr>
            <p:ph idx="9" type="body"/>
          </p:nvPr>
        </p:nvSpPr>
        <p:spPr>
          <a:xfrm>
            <a:off x="4824589" y="2461132"/>
            <a:ext cx="1620300" cy="4617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Clr>
                <a:schemeClr val="dk1"/>
              </a:buClr>
              <a:buSzPts val="3000"/>
              <a:buNone/>
              <a:defRPr sz="3000">
                <a:latin typeface="Rubik Medium"/>
                <a:ea typeface="Rubik Medium"/>
                <a:cs typeface="Rubik Medium"/>
                <a:sym typeface="Rubik Medium"/>
              </a:defRPr>
            </a:lvl1pPr>
            <a:lvl2pPr indent="-419100" lvl="1" marL="914400" rtl="0" algn="l">
              <a:lnSpc>
                <a:spcPct val="90000"/>
              </a:lnSpc>
              <a:spcBef>
                <a:spcPts val="375"/>
              </a:spcBef>
              <a:spcAft>
                <a:spcPts val="0"/>
              </a:spcAft>
              <a:buClr>
                <a:schemeClr val="dk1"/>
              </a:buClr>
              <a:buSzPts val="3000"/>
              <a:buChar char="•"/>
              <a:defRPr sz="3000">
                <a:latin typeface="Rubik Medium"/>
                <a:ea typeface="Rubik Medium"/>
                <a:cs typeface="Rubik Medium"/>
                <a:sym typeface="Rubik Medium"/>
              </a:defRPr>
            </a:lvl2pPr>
            <a:lvl3pPr indent="-419100" lvl="2" marL="1371600" rtl="0" algn="l">
              <a:lnSpc>
                <a:spcPct val="90000"/>
              </a:lnSpc>
              <a:spcBef>
                <a:spcPts val="375"/>
              </a:spcBef>
              <a:spcAft>
                <a:spcPts val="0"/>
              </a:spcAft>
              <a:buClr>
                <a:schemeClr val="dk1"/>
              </a:buClr>
              <a:buSzPts val="3000"/>
              <a:buChar char="•"/>
              <a:defRPr sz="3000">
                <a:latin typeface="Rubik Medium"/>
                <a:ea typeface="Rubik Medium"/>
                <a:cs typeface="Rubik Medium"/>
                <a:sym typeface="Rubik Medium"/>
              </a:defRPr>
            </a:lvl3pPr>
            <a:lvl4pPr indent="-419100" lvl="3" marL="1828800" rtl="0" algn="l">
              <a:lnSpc>
                <a:spcPct val="90000"/>
              </a:lnSpc>
              <a:spcBef>
                <a:spcPts val="375"/>
              </a:spcBef>
              <a:spcAft>
                <a:spcPts val="0"/>
              </a:spcAft>
              <a:buClr>
                <a:schemeClr val="dk1"/>
              </a:buClr>
              <a:buSzPts val="3000"/>
              <a:buChar char="•"/>
              <a:defRPr sz="3000">
                <a:latin typeface="Rubik Medium"/>
                <a:ea typeface="Rubik Medium"/>
                <a:cs typeface="Rubik Medium"/>
                <a:sym typeface="Rubik Medium"/>
              </a:defRPr>
            </a:lvl4pPr>
            <a:lvl5pPr indent="-419100" lvl="4" marL="2286000" rtl="0" algn="l">
              <a:lnSpc>
                <a:spcPct val="90000"/>
              </a:lnSpc>
              <a:spcBef>
                <a:spcPts val="375"/>
              </a:spcBef>
              <a:spcAft>
                <a:spcPts val="0"/>
              </a:spcAft>
              <a:buClr>
                <a:schemeClr val="dk1"/>
              </a:buClr>
              <a:buSzPts val="3000"/>
              <a:buChar char="•"/>
              <a:defRPr sz="3000">
                <a:latin typeface="Rubik Medium"/>
                <a:ea typeface="Rubik Medium"/>
                <a:cs typeface="Rubik Medium"/>
                <a:sym typeface="Rubik Medium"/>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05" name="Google Shape;205;p40"/>
          <p:cNvSpPr txBox="1"/>
          <p:nvPr>
            <p:ph idx="13" type="body"/>
          </p:nvPr>
        </p:nvSpPr>
        <p:spPr>
          <a:xfrm>
            <a:off x="6941672" y="2461132"/>
            <a:ext cx="1620300" cy="4617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Clr>
                <a:schemeClr val="dk1"/>
              </a:buClr>
              <a:buSzPts val="3000"/>
              <a:buNone/>
              <a:defRPr sz="3000">
                <a:latin typeface="Rubik Medium"/>
                <a:ea typeface="Rubik Medium"/>
                <a:cs typeface="Rubik Medium"/>
                <a:sym typeface="Rubik Medium"/>
              </a:defRPr>
            </a:lvl1pPr>
            <a:lvl2pPr indent="-419100" lvl="1" marL="914400" rtl="0" algn="l">
              <a:lnSpc>
                <a:spcPct val="90000"/>
              </a:lnSpc>
              <a:spcBef>
                <a:spcPts val="375"/>
              </a:spcBef>
              <a:spcAft>
                <a:spcPts val="0"/>
              </a:spcAft>
              <a:buClr>
                <a:schemeClr val="dk1"/>
              </a:buClr>
              <a:buSzPts val="3000"/>
              <a:buChar char="•"/>
              <a:defRPr sz="3000">
                <a:latin typeface="Rubik Medium"/>
                <a:ea typeface="Rubik Medium"/>
                <a:cs typeface="Rubik Medium"/>
                <a:sym typeface="Rubik Medium"/>
              </a:defRPr>
            </a:lvl2pPr>
            <a:lvl3pPr indent="-419100" lvl="2" marL="1371600" rtl="0" algn="l">
              <a:lnSpc>
                <a:spcPct val="90000"/>
              </a:lnSpc>
              <a:spcBef>
                <a:spcPts val="375"/>
              </a:spcBef>
              <a:spcAft>
                <a:spcPts val="0"/>
              </a:spcAft>
              <a:buClr>
                <a:schemeClr val="dk1"/>
              </a:buClr>
              <a:buSzPts val="3000"/>
              <a:buChar char="•"/>
              <a:defRPr sz="3000">
                <a:latin typeface="Rubik Medium"/>
                <a:ea typeface="Rubik Medium"/>
                <a:cs typeface="Rubik Medium"/>
                <a:sym typeface="Rubik Medium"/>
              </a:defRPr>
            </a:lvl3pPr>
            <a:lvl4pPr indent="-419100" lvl="3" marL="1828800" rtl="0" algn="l">
              <a:lnSpc>
                <a:spcPct val="90000"/>
              </a:lnSpc>
              <a:spcBef>
                <a:spcPts val="375"/>
              </a:spcBef>
              <a:spcAft>
                <a:spcPts val="0"/>
              </a:spcAft>
              <a:buClr>
                <a:schemeClr val="dk1"/>
              </a:buClr>
              <a:buSzPts val="3000"/>
              <a:buChar char="•"/>
              <a:defRPr sz="3000">
                <a:latin typeface="Rubik Medium"/>
                <a:ea typeface="Rubik Medium"/>
                <a:cs typeface="Rubik Medium"/>
                <a:sym typeface="Rubik Medium"/>
              </a:defRPr>
            </a:lvl4pPr>
            <a:lvl5pPr indent="-419100" lvl="4" marL="2286000" rtl="0" algn="l">
              <a:lnSpc>
                <a:spcPct val="90000"/>
              </a:lnSpc>
              <a:spcBef>
                <a:spcPts val="375"/>
              </a:spcBef>
              <a:spcAft>
                <a:spcPts val="0"/>
              </a:spcAft>
              <a:buClr>
                <a:schemeClr val="dk1"/>
              </a:buClr>
              <a:buSzPts val="3000"/>
              <a:buChar char="•"/>
              <a:defRPr sz="3000">
                <a:latin typeface="Rubik Medium"/>
                <a:ea typeface="Rubik Medium"/>
                <a:cs typeface="Rubik Medium"/>
                <a:sym typeface="Rubik Medium"/>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06" name="Google Shape;206;p40"/>
          <p:cNvSpPr txBox="1"/>
          <p:nvPr>
            <p:ph idx="14" type="body"/>
          </p:nvPr>
        </p:nvSpPr>
        <p:spPr>
          <a:xfrm>
            <a:off x="820903" y="662391"/>
            <a:ext cx="6311400" cy="153900"/>
          </a:xfrm>
          <a:prstGeom prst="rect">
            <a:avLst/>
          </a:prstGeom>
          <a:noFill/>
          <a:ln>
            <a:noFill/>
          </a:ln>
        </p:spPr>
        <p:txBody>
          <a:bodyPr anchorCtr="0" anchor="b" bIns="0" lIns="0" spcFirstLastPara="1" rIns="0" wrap="square" tIns="0">
            <a:spAutoFit/>
          </a:bodyPr>
          <a:lstStyle>
            <a:lvl1pPr indent="-228600" lvl="0" marL="457200" rtl="0" algn="l">
              <a:lnSpc>
                <a:spcPct val="100000"/>
              </a:lnSpc>
              <a:spcBef>
                <a:spcPts val="0"/>
              </a:spcBef>
              <a:spcAft>
                <a:spcPts val="0"/>
              </a:spcAft>
              <a:buClr>
                <a:schemeClr val="dk1"/>
              </a:buClr>
              <a:buSzPts val="1000"/>
              <a:buNone/>
              <a:defRPr cap="none"/>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07" name="Google Shape;207;p40"/>
          <p:cNvSpPr txBox="1"/>
          <p:nvPr>
            <p:ph idx="15" type="body"/>
          </p:nvPr>
        </p:nvSpPr>
        <p:spPr>
          <a:xfrm>
            <a:off x="820902" y="1358551"/>
            <a:ext cx="6311400" cy="478200"/>
          </a:xfrm>
          <a:prstGeom prst="rect">
            <a:avLst/>
          </a:prstGeom>
          <a:noFill/>
          <a:ln>
            <a:noFill/>
          </a:ln>
        </p:spPr>
        <p:txBody>
          <a:bodyPr anchorCtr="0" anchor="t" bIns="0" lIns="0" spcFirstLastPara="1" rIns="0" wrap="square" tIns="0">
            <a:normAutofit/>
          </a:bodyPr>
          <a:lstStyle>
            <a:lvl1pPr indent="-228600" lvl="0" marL="457200" rtl="0" algn="l">
              <a:lnSpc>
                <a:spcPct val="135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208" name="Google Shape;208;p40"/>
          <p:cNvPicPr preferRelativeResize="0"/>
          <p:nvPr/>
        </p:nvPicPr>
        <p:blipFill rotWithShape="1">
          <a:blip r:embed="rId2">
            <a:alphaModFix/>
          </a:blip>
          <a:srcRect b="0" l="0" r="0" t="0"/>
          <a:stretch/>
        </p:blipFill>
        <p:spPr>
          <a:xfrm>
            <a:off x="7973600" y="203294"/>
            <a:ext cx="868035" cy="287837"/>
          </a:xfrm>
          <a:prstGeom prst="rect">
            <a:avLst/>
          </a:prstGeom>
          <a:noFill/>
          <a:ln>
            <a:noFill/>
          </a:ln>
        </p:spPr>
      </p:pic>
    </p:spTree>
  </p:cSld>
  <p:clrMapOvr>
    <a:masterClrMapping/>
  </p:clrMapOvr>
  <p:transition spd="slow">
    <p:push/>
  </p:transition>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pictures, title and text">
  <p:cSld name="2 pictures, title and text">
    <p:bg>
      <p:bgPr>
        <a:solidFill>
          <a:srgbClr val="EADED0"/>
        </a:solidFill>
      </p:bgPr>
    </p:bg>
    <p:spTree>
      <p:nvGrpSpPr>
        <p:cNvPr id="209" name="Shape 209"/>
        <p:cNvGrpSpPr/>
        <p:nvPr/>
      </p:nvGrpSpPr>
      <p:grpSpPr>
        <a:xfrm>
          <a:off x="0" y="0"/>
          <a:ext cx="0" cy="0"/>
          <a:chOff x="0" y="0"/>
          <a:chExt cx="0" cy="0"/>
        </a:xfrm>
      </p:grpSpPr>
      <p:sp>
        <p:nvSpPr>
          <p:cNvPr id="210" name="Google Shape;210;p41"/>
          <p:cNvSpPr/>
          <p:nvPr/>
        </p:nvSpPr>
        <p:spPr>
          <a:xfrm>
            <a:off x="0" y="0"/>
            <a:ext cx="9145143" cy="5145043"/>
          </a:xfrm>
          <a:custGeom>
            <a:rect b="b" l="l" r="r" t="t"/>
            <a:pathLst>
              <a:path extrusionOk="0" h="5145043" w="9145143">
                <a:moveTo>
                  <a:pt x="4439351" y="1296163"/>
                </a:moveTo>
                <a:lnTo>
                  <a:pt x="4439351" y="4007301"/>
                </a:lnTo>
                <a:lnTo>
                  <a:pt x="9143988" y="4007301"/>
                </a:lnTo>
                <a:lnTo>
                  <a:pt x="9143988" y="1296163"/>
                </a:lnTo>
                <a:close/>
                <a:moveTo>
                  <a:pt x="0" y="0"/>
                </a:moveTo>
                <a:lnTo>
                  <a:pt x="9145143" y="0"/>
                </a:lnTo>
                <a:lnTo>
                  <a:pt x="9145143" y="5145043"/>
                </a:lnTo>
                <a:lnTo>
                  <a:pt x="0" y="5145043"/>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Light"/>
              <a:ea typeface="Rubik Light"/>
              <a:cs typeface="Rubik Light"/>
              <a:sym typeface="Rubik Light"/>
            </a:endParaRPr>
          </a:p>
        </p:txBody>
      </p:sp>
      <p:sp>
        <p:nvSpPr>
          <p:cNvPr id="211" name="Google Shape;211;p41"/>
          <p:cNvSpPr txBox="1"/>
          <p:nvPr>
            <p:ph type="ctrTitle"/>
          </p:nvPr>
        </p:nvSpPr>
        <p:spPr>
          <a:xfrm>
            <a:off x="5076635" y="2092413"/>
            <a:ext cx="3635400" cy="478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2200"/>
              <a:buFont typeface="Abhaya Libre ExtraBold"/>
              <a:buNone/>
              <a:defRPr sz="2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12" name="Google Shape;212;p41"/>
          <p:cNvSpPr txBox="1"/>
          <p:nvPr>
            <p:ph idx="1" type="body"/>
          </p:nvPr>
        </p:nvSpPr>
        <p:spPr>
          <a:xfrm>
            <a:off x="5076635" y="1874375"/>
            <a:ext cx="3635400" cy="153900"/>
          </a:xfrm>
          <a:prstGeom prst="rect">
            <a:avLst/>
          </a:prstGeom>
          <a:noFill/>
          <a:ln>
            <a:noFill/>
          </a:ln>
        </p:spPr>
        <p:txBody>
          <a:bodyPr anchorCtr="0" anchor="b" bIns="0" lIns="0" spcFirstLastPara="1" rIns="0" wrap="square" tIns="0">
            <a:spAutoFit/>
          </a:bodyPr>
          <a:lstStyle>
            <a:lvl1pPr indent="-228600" lvl="0" marL="457200" rtl="0" algn="l">
              <a:lnSpc>
                <a:spcPct val="100000"/>
              </a:lnSpc>
              <a:spcBef>
                <a:spcPts val="0"/>
              </a:spcBef>
              <a:spcAft>
                <a:spcPts val="0"/>
              </a:spcAft>
              <a:buClr>
                <a:schemeClr val="dk1"/>
              </a:buClr>
              <a:buSzPts val="1000"/>
              <a:buNone/>
              <a:defRPr cap="none"/>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13" name="Google Shape;213;p41"/>
          <p:cNvSpPr txBox="1"/>
          <p:nvPr>
            <p:ph idx="2" type="body"/>
          </p:nvPr>
        </p:nvSpPr>
        <p:spPr>
          <a:xfrm>
            <a:off x="5076635" y="2570534"/>
            <a:ext cx="3635400" cy="1116600"/>
          </a:xfrm>
          <a:prstGeom prst="rect">
            <a:avLst/>
          </a:prstGeom>
          <a:noFill/>
          <a:ln>
            <a:noFill/>
          </a:ln>
        </p:spPr>
        <p:txBody>
          <a:bodyPr anchorCtr="0" anchor="t" bIns="0" lIns="0" spcFirstLastPara="1" rIns="0" wrap="square" tIns="0">
            <a:normAutofit/>
          </a:bodyPr>
          <a:lstStyle>
            <a:lvl1pPr indent="-228600" lvl="0" marL="457200" rtl="0" algn="l">
              <a:lnSpc>
                <a:spcPct val="135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14" name="Google Shape;214;p41"/>
          <p:cNvSpPr/>
          <p:nvPr>
            <p:ph idx="3" type="pic"/>
          </p:nvPr>
        </p:nvSpPr>
        <p:spPr>
          <a:xfrm>
            <a:off x="630080" y="1295766"/>
            <a:ext cx="1861500" cy="2710200"/>
          </a:xfrm>
          <a:prstGeom prst="rect">
            <a:avLst/>
          </a:prstGeom>
          <a:solidFill>
            <a:srgbClr val="F2F2F2"/>
          </a:solidFill>
          <a:ln>
            <a:noFill/>
          </a:ln>
        </p:spPr>
      </p:sp>
      <p:sp>
        <p:nvSpPr>
          <p:cNvPr id="215" name="Google Shape;215;p41"/>
          <p:cNvSpPr/>
          <p:nvPr>
            <p:ph idx="4" type="pic"/>
          </p:nvPr>
        </p:nvSpPr>
        <p:spPr>
          <a:xfrm>
            <a:off x="2538303" y="1295766"/>
            <a:ext cx="1861500" cy="2710200"/>
          </a:xfrm>
          <a:prstGeom prst="rect">
            <a:avLst/>
          </a:prstGeom>
          <a:solidFill>
            <a:srgbClr val="F2F2F2"/>
          </a:solidFill>
          <a:ln>
            <a:noFill/>
          </a:ln>
        </p:spPr>
      </p:sp>
      <p:pic>
        <p:nvPicPr>
          <p:cNvPr id="216" name="Google Shape;216;p41"/>
          <p:cNvPicPr preferRelativeResize="0"/>
          <p:nvPr/>
        </p:nvPicPr>
        <p:blipFill rotWithShape="1">
          <a:blip r:embed="rId2">
            <a:alphaModFix/>
          </a:blip>
          <a:srcRect b="0" l="0" r="0" t="0"/>
          <a:stretch/>
        </p:blipFill>
        <p:spPr>
          <a:xfrm>
            <a:off x="7973600" y="4621541"/>
            <a:ext cx="868035" cy="287837"/>
          </a:xfrm>
          <a:prstGeom prst="rect">
            <a:avLst/>
          </a:prstGeom>
          <a:noFill/>
          <a:ln>
            <a:noFill/>
          </a:ln>
        </p:spPr>
      </p:pic>
    </p:spTree>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laptop image" showMasterSp="0">
  <p:cSld name="Title, text and laptop image">
    <p:spTree>
      <p:nvGrpSpPr>
        <p:cNvPr id="217" name="Shape 217"/>
        <p:cNvGrpSpPr/>
        <p:nvPr/>
      </p:nvGrpSpPr>
      <p:grpSpPr>
        <a:xfrm>
          <a:off x="0" y="0"/>
          <a:ext cx="0" cy="0"/>
          <a:chOff x="0" y="0"/>
          <a:chExt cx="0" cy="0"/>
        </a:xfrm>
      </p:grpSpPr>
      <p:sp>
        <p:nvSpPr>
          <p:cNvPr id="218" name="Google Shape;218;p42"/>
          <p:cNvSpPr txBox="1"/>
          <p:nvPr>
            <p:ph type="ctrTitle"/>
          </p:nvPr>
        </p:nvSpPr>
        <p:spPr>
          <a:xfrm>
            <a:off x="777697" y="1371890"/>
            <a:ext cx="3794400" cy="4788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Clr>
                <a:schemeClr val="dk1"/>
              </a:buClr>
              <a:buSzPts val="3000"/>
              <a:buFont typeface="Abhaya Libre ExtraBold"/>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19" name="Google Shape;219;p42"/>
          <p:cNvSpPr txBox="1"/>
          <p:nvPr>
            <p:ph idx="1" type="subTitle"/>
          </p:nvPr>
        </p:nvSpPr>
        <p:spPr>
          <a:xfrm>
            <a:off x="777697" y="1174763"/>
            <a:ext cx="3794400" cy="138600"/>
          </a:xfrm>
          <a:prstGeom prst="rect">
            <a:avLst/>
          </a:prstGeom>
          <a:noFill/>
          <a:ln>
            <a:noFill/>
          </a:ln>
        </p:spPr>
        <p:txBody>
          <a:bodyPr anchorCtr="0" anchor="b" bIns="0" lIns="0" spcFirstLastPara="1" rIns="0" wrap="square" tIns="0">
            <a:spAutoFit/>
          </a:bodyPr>
          <a:lstStyle>
            <a:lvl1pPr lvl="0" rtl="0" algn="l">
              <a:lnSpc>
                <a:spcPct val="90000"/>
              </a:lnSpc>
              <a:spcBef>
                <a:spcPts val="750"/>
              </a:spcBef>
              <a:spcAft>
                <a:spcPts val="0"/>
              </a:spcAft>
              <a:buClr>
                <a:schemeClr val="dk1"/>
              </a:buClr>
              <a:buSzPts val="1000"/>
              <a:buNone/>
              <a:defRPr sz="1000" cap="none"/>
            </a:lvl1pPr>
            <a:lvl2pPr lvl="1" rtl="0" algn="ctr">
              <a:lnSpc>
                <a:spcPct val="90000"/>
              </a:lnSpc>
              <a:spcBef>
                <a:spcPts val="375"/>
              </a:spcBef>
              <a:spcAft>
                <a:spcPts val="0"/>
              </a:spcAft>
              <a:buClr>
                <a:schemeClr val="dk1"/>
              </a:buClr>
              <a:buSzPts val="1500"/>
              <a:buNone/>
              <a:defRPr sz="1500"/>
            </a:lvl2pPr>
            <a:lvl3pPr lvl="2" rtl="0" algn="ctr">
              <a:lnSpc>
                <a:spcPct val="90000"/>
              </a:lnSpc>
              <a:spcBef>
                <a:spcPts val="375"/>
              </a:spcBef>
              <a:spcAft>
                <a:spcPts val="0"/>
              </a:spcAft>
              <a:buClr>
                <a:schemeClr val="dk1"/>
              </a:buClr>
              <a:buSzPts val="1350"/>
              <a:buNone/>
              <a:defRPr sz="1350"/>
            </a:lvl3pPr>
            <a:lvl4pPr lvl="3" rtl="0" algn="ctr">
              <a:lnSpc>
                <a:spcPct val="90000"/>
              </a:lnSpc>
              <a:spcBef>
                <a:spcPts val="375"/>
              </a:spcBef>
              <a:spcAft>
                <a:spcPts val="0"/>
              </a:spcAft>
              <a:buClr>
                <a:schemeClr val="dk1"/>
              </a:buClr>
              <a:buSzPts val="1200"/>
              <a:buNone/>
              <a:defRPr sz="1200"/>
            </a:lvl4pPr>
            <a:lvl5pPr lvl="4" rtl="0" algn="ctr">
              <a:lnSpc>
                <a:spcPct val="90000"/>
              </a:lnSpc>
              <a:spcBef>
                <a:spcPts val="375"/>
              </a:spcBef>
              <a:spcAft>
                <a:spcPts val="0"/>
              </a:spcAft>
              <a:buClr>
                <a:schemeClr val="dk1"/>
              </a:buClr>
              <a:buSzPts val="1200"/>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sp>
        <p:nvSpPr>
          <p:cNvPr id="220" name="Google Shape;220;p42"/>
          <p:cNvSpPr txBox="1"/>
          <p:nvPr>
            <p:ph idx="2" type="body"/>
          </p:nvPr>
        </p:nvSpPr>
        <p:spPr>
          <a:xfrm>
            <a:off x="777697" y="1875107"/>
            <a:ext cx="3794400" cy="1949400"/>
          </a:xfrm>
          <a:prstGeom prst="rect">
            <a:avLst/>
          </a:prstGeom>
          <a:noFill/>
          <a:ln>
            <a:noFill/>
          </a:ln>
        </p:spPr>
        <p:txBody>
          <a:bodyPr anchorCtr="0" anchor="t" bIns="0" lIns="0" spcFirstLastPara="1" rIns="0" wrap="square" tIns="0">
            <a:normAutofit/>
          </a:bodyPr>
          <a:lstStyle>
            <a:lvl1pPr indent="-228600" lvl="0" marL="457200" rtl="0" algn="l">
              <a:lnSpc>
                <a:spcPct val="150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221" name="Google Shape;221;p42"/>
          <p:cNvPicPr preferRelativeResize="0"/>
          <p:nvPr/>
        </p:nvPicPr>
        <p:blipFill rotWithShape="1">
          <a:blip r:embed="rId2">
            <a:alphaModFix/>
          </a:blip>
          <a:srcRect b="0" l="0" r="0" t="0"/>
          <a:stretch/>
        </p:blipFill>
        <p:spPr>
          <a:xfrm>
            <a:off x="4700007" y="997020"/>
            <a:ext cx="4442633" cy="3327404"/>
          </a:xfrm>
          <a:prstGeom prst="rect">
            <a:avLst/>
          </a:prstGeom>
          <a:noFill/>
          <a:ln>
            <a:noFill/>
          </a:ln>
        </p:spPr>
      </p:pic>
      <p:sp>
        <p:nvSpPr>
          <p:cNvPr id="222" name="Google Shape;222;p42"/>
          <p:cNvSpPr/>
          <p:nvPr>
            <p:ph idx="3" type="pic"/>
          </p:nvPr>
        </p:nvSpPr>
        <p:spPr>
          <a:xfrm>
            <a:off x="5364480" y="1236374"/>
            <a:ext cx="3779400" cy="2884800"/>
          </a:xfrm>
          <a:prstGeom prst="rect">
            <a:avLst/>
          </a:prstGeom>
          <a:noFill/>
          <a:ln>
            <a:noFill/>
          </a:ln>
        </p:spPr>
      </p:sp>
      <p:pic>
        <p:nvPicPr>
          <p:cNvPr id="223" name="Google Shape;223;p42"/>
          <p:cNvPicPr preferRelativeResize="0"/>
          <p:nvPr/>
        </p:nvPicPr>
        <p:blipFill rotWithShape="1">
          <a:blip r:embed="rId3">
            <a:alphaModFix/>
          </a:blip>
          <a:srcRect b="0" l="0" r="0" t="0"/>
          <a:stretch/>
        </p:blipFill>
        <p:spPr>
          <a:xfrm>
            <a:off x="7973600" y="4621541"/>
            <a:ext cx="868035" cy="287837"/>
          </a:xfrm>
          <a:prstGeom prst="rect">
            <a:avLst/>
          </a:prstGeom>
          <a:noFill/>
          <a:ln>
            <a:noFill/>
          </a:ln>
        </p:spPr>
      </p:pic>
    </p:spTree>
  </p:cSld>
  <p:clrMapOvr>
    <a:masterClrMapping/>
  </p:clrMapOvr>
  <p:transition spd="slow">
    <p:push/>
  </p:transition>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image, title and text" showMasterSp="0">
  <p:cSld name="Phone image, title and text">
    <p:bg>
      <p:bgPr>
        <a:solidFill>
          <a:srgbClr val="DFE3E6"/>
        </a:solidFill>
      </p:bgPr>
    </p:bg>
    <p:spTree>
      <p:nvGrpSpPr>
        <p:cNvPr id="224" name="Shape 224"/>
        <p:cNvGrpSpPr/>
        <p:nvPr/>
      </p:nvGrpSpPr>
      <p:grpSpPr>
        <a:xfrm>
          <a:off x="0" y="0"/>
          <a:ext cx="0" cy="0"/>
          <a:chOff x="0" y="0"/>
          <a:chExt cx="0" cy="0"/>
        </a:xfrm>
      </p:grpSpPr>
      <p:sp>
        <p:nvSpPr>
          <p:cNvPr id="225" name="Google Shape;225;p43"/>
          <p:cNvSpPr/>
          <p:nvPr/>
        </p:nvSpPr>
        <p:spPr>
          <a:xfrm flipH="1">
            <a:off x="4011003" y="0"/>
            <a:ext cx="5133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Rubik Light"/>
                <a:ea typeface="Rubik Light"/>
                <a:cs typeface="Rubik Light"/>
                <a:sym typeface="Rubik Light"/>
              </a:rPr>
              <a:t> </a:t>
            </a:r>
            <a:endParaRPr b="0" i="0" sz="1400" u="none" cap="none" strike="noStrike">
              <a:solidFill>
                <a:srgbClr val="000000"/>
              </a:solidFill>
              <a:latin typeface="Arial"/>
              <a:ea typeface="Arial"/>
              <a:cs typeface="Arial"/>
              <a:sym typeface="Arial"/>
            </a:endParaRPr>
          </a:p>
        </p:txBody>
      </p:sp>
      <p:pic>
        <p:nvPicPr>
          <p:cNvPr id="226" name="Google Shape;226;p43"/>
          <p:cNvPicPr preferRelativeResize="0"/>
          <p:nvPr/>
        </p:nvPicPr>
        <p:blipFill rotWithShape="1">
          <a:blip r:embed="rId2">
            <a:alphaModFix/>
          </a:blip>
          <a:srcRect b="0" l="0" r="0" t="0"/>
          <a:stretch/>
        </p:blipFill>
        <p:spPr>
          <a:xfrm>
            <a:off x="0" y="0"/>
            <a:ext cx="3059261" cy="4268949"/>
          </a:xfrm>
          <a:prstGeom prst="rect">
            <a:avLst/>
          </a:prstGeom>
          <a:noFill/>
          <a:ln>
            <a:noFill/>
          </a:ln>
        </p:spPr>
      </p:pic>
      <p:sp>
        <p:nvSpPr>
          <p:cNvPr id="227" name="Google Shape;227;p43"/>
          <p:cNvSpPr txBox="1"/>
          <p:nvPr>
            <p:ph type="ctrTitle"/>
          </p:nvPr>
        </p:nvSpPr>
        <p:spPr>
          <a:xfrm>
            <a:off x="4673384" y="1371890"/>
            <a:ext cx="3794400" cy="4788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Clr>
                <a:schemeClr val="dk1"/>
              </a:buClr>
              <a:buSzPts val="3000"/>
              <a:buFont typeface="Abhaya Libre ExtraBold"/>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8" name="Google Shape;228;p43"/>
          <p:cNvSpPr txBox="1"/>
          <p:nvPr>
            <p:ph idx="1" type="subTitle"/>
          </p:nvPr>
        </p:nvSpPr>
        <p:spPr>
          <a:xfrm>
            <a:off x="4673384" y="1174763"/>
            <a:ext cx="3794400" cy="138600"/>
          </a:xfrm>
          <a:prstGeom prst="rect">
            <a:avLst/>
          </a:prstGeom>
          <a:noFill/>
          <a:ln>
            <a:noFill/>
          </a:ln>
        </p:spPr>
        <p:txBody>
          <a:bodyPr anchorCtr="0" anchor="b" bIns="0" lIns="0" spcFirstLastPara="1" rIns="0" wrap="square" tIns="0">
            <a:spAutoFit/>
          </a:bodyPr>
          <a:lstStyle>
            <a:lvl1pPr lvl="0" rtl="0" algn="l">
              <a:lnSpc>
                <a:spcPct val="90000"/>
              </a:lnSpc>
              <a:spcBef>
                <a:spcPts val="750"/>
              </a:spcBef>
              <a:spcAft>
                <a:spcPts val="0"/>
              </a:spcAft>
              <a:buClr>
                <a:schemeClr val="dk1"/>
              </a:buClr>
              <a:buSzPts val="1000"/>
              <a:buNone/>
              <a:defRPr sz="1000" cap="none"/>
            </a:lvl1pPr>
            <a:lvl2pPr lvl="1" rtl="0" algn="ctr">
              <a:lnSpc>
                <a:spcPct val="90000"/>
              </a:lnSpc>
              <a:spcBef>
                <a:spcPts val="375"/>
              </a:spcBef>
              <a:spcAft>
                <a:spcPts val="0"/>
              </a:spcAft>
              <a:buClr>
                <a:schemeClr val="dk1"/>
              </a:buClr>
              <a:buSzPts val="1500"/>
              <a:buNone/>
              <a:defRPr sz="1500"/>
            </a:lvl2pPr>
            <a:lvl3pPr lvl="2" rtl="0" algn="ctr">
              <a:lnSpc>
                <a:spcPct val="90000"/>
              </a:lnSpc>
              <a:spcBef>
                <a:spcPts val="375"/>
              </a:spcBef>
              <a:spcAft>
                <a:spcPts val="0"/>
              </a:spcAft>
              <a:buClr>
                <a:schemeClr val="dk1"/>
              </a:buClr>
              <a:buSzPts val="1350"/>
              <a:buNone/>
              <a:defRPr sz="1350"/>
            </a:lvl3pPr>
            <a:lvl4pPr lvl="3" rtl="0" algn="ctr">
              <a:lnSpc>
                <a:spcPct val="90000"/>
              </a:lnSpc>
              <a:spcBef>
                <a:spcPts val="375"/>
              </a:spcBef>
              <a:spcAft>
                <a:spcPts val="0"/>
              </a:spcAft>
              <a:buClr>
                <a:schemeClr val="dk1"/>
              </a:buClr>
              <a:buSzPts val="1200"/>
              <a:buNone/>
              <a:defRPr sz="1200"/>
            </a:lvl4pPr>
            <a:lvl5pPr lvl="4" rtl="0" algn="ctr">
              <a:lnSpc>
                <a:spcPct val="90000"/>
              </a:lnSpc>
              <a:spcBef>
                <a:spcPts val="375"/>
              </a:spcBef>
              <a:spcAft>
                <a:spcPts val="0"/>
              </a:spcAft>
              <a:buClr>
                <a:schemeClr val="dk1"/>
              </a:buClr>
              <a:buSzPts val="1200"/>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sp>
        <p:nvSpPr>
          <p:cNvPr id="229" name="Google Shape;229;p43"/>
          <p:cNvSpPr txBox="1"/>
          <p:nvPr>
            <p:ph idx="2" type="body"/>
          </p:nvPr>
        </p:nvSpPr>
        <p:spPr>
          <a:xfrm>
            <a:off x="4673384" y="1875107"/>
            <a:ext cx="3794400" cy="1949400"/>
          </a:xfrm>
          <a:prstGeom prst="rect">
            <a:avLst/>
          </a:prstGeom>
          <a:noFill/>
          <a:ln>
            <a:noFill/>
          </a:ln>
        </p:spPr>
        <p:txBody>
          <a:bodyPr anchorCtr="0" anchor="t" bIns="0" lIns="0" spcFirstLastPara="1" rIns="0" wrap="square" tIns="0">
            <a:normAutofit/>
          </a:bodyPr>
          <a:lstStyle>
            <a:lvl1pPr indent="-228600" lvl="0" marL="457200" rtl="0" algn="l">
              <a:lnSpc>
                <a:spcPct val="150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30" name="Google Shape;230;p43"/>
          <p:cNvSpPr/>
          <p:nvPr>
            <p:ph idx="3" type="pic"/>
          </p:nvPr>
        </p:nvSpPr>
        <p:spPr>
          <a:xfrm>
            <a:off x="1239520" y="1205782"/>
            <a:ext cx="1483500" cy="2501400"/>
          </a:xfrm>
          <a:prstGeom prst="rect">
            <a:avLst/>
          </a:prstGeom>
          <a:solidFill>
            <a:srgbClr val="F2F2F2"/>
          </a:solidFill>
          <a:ln>
            <a:noFill/>
          </a:ln>
        </p:spPr>
      </p:sp>
      <p:pic>
        <p:nvPicPr>
          <p:cNvPr id="231" name="Google Shape;231;p43"/>
          <p:cNvPicPr preferRelativeResize="0"/>
          <p:nvPr/>
        </p:nvPicPr>
        <p:blipFill rotWithShape="1">
          <a:blip r:embed="rId3">
            <a:alphaModFix/>
          </a:blip>
          <a:srcRect b="0" l="0" r="0" t="0"/>
          <a:stretch/>
        </p:blipFill>
        <p:spPr>
          <a:xfrm>
            <a:off x="7973600" y="4621541"/>
            <a:ext cx="868035" cy="287837"/>
          </a:xfrm>
          <a:prstGeom prst="rect">
            <a:avLst/>
          </a:prstGeom>
          <a:noFill/>
          <a:ln>
            <a:noFill/>
          </a:ln>
        </p:spPr>
      </p:pic>
    </p:spTree>
  </p:cSld>
  <p:clrMapOvr>
    <a:masterClrMapping/>
  </p:clrMapOvr>
  <p:transition spd="slow">
    <p:push/>
  </p:transition>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picture" showMasterSp="0">
  <p:cSld name="Title, text and picture">
    <p:spTree>
      <p:nvGrpSpPr>
        <p:cNvPr id="232" name="Shape 232"/>
        <p:cNvGrpSpPr/>
        <p:nvPr/>
      </p:nvGrpSpPr>
      <p:grpSpPr>
        <a:xfrm>
          <a:off x="0" y="0"/>
          <a:ext cx="0" cy="0"/>
          <a:chOff x="0" y="0"/>
          <a:chExt cx="0" cy="0"/>
        </a:xfrm>
      </p:grpSpPr>
      <p:sp>
        <p:nvSpPr>
          <p:cNvPr id="233" name="Google Shape;233;p44"/>
          <p:cNvSpPr txBox="1"/>
          <p:nvPr>
            <p:ph type="ctrTitle"/>
          </p:nvPr>
        </p:nvSpPr>
        <p:spPr>
          <a:xfrm>
            <a:off x="792099" y="1164136"/>
            <a:ext cx="3256200" cy="4788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Clr>
                <a:schemeClr val="dk1"/>
              </a:buClr>
              <a:buSzPts val="3000"/>
              <a:buFont typeface="Abhaya Libre ExtraBold"/>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34" name="Google Shape;234;p44"/>
          <p:cNvSpPr txBox="1"/>
          <p:nvPr>
            <p:ph idx="1" type="subTitle"/>
          </p:nvPr>
        </p:nvSpPr>
        <p:spPr>
          <a:xfrm>
            <a:off x="792099" y="828551"/>
            <a:ext cx="3256200" cy="276900"/>
          </a:xfrm>
          <a:prstGeom prst="rect">
            <a:avLst/>
          </a:prstGeom>
          <a:noFill/>
          <a:ln>
            <a:noFill/>
          </a:ln>
        </p:spPr>
        <p:txBody>
          <a:bodyPr anchorCtr="0" anchor="b" bIns="0" lIns="0" spcFirstLastPara="1" rIns="0" wrap="square" tIns="0">
            <a:spAutoFit/>
          </a:bodyPr>
          <a:lstStyle>
            <a:lvl1pPr lvl="0" rtl="0" algn="l">
              <a:lnSpc>
                <a:spcPct val="90000"/>
              </a:lnSpc>
              <a:spcBef>
                <a:spcPts val="750"/>
              </a:spcBef>
              <a:spcAft>
                <a:spcPts val="0"/>
              </a:spcAft>
              <a:buClr>
                <a:schemeClr val="dk1"/>
              </a:buClr>
              <a:buSzPts val="1000"/>
              <a:buNone/>
              <a:defRPr sz="1000" cap="none"/>
            </a:lvl1pPr>
            <a:lvl2pPr lvl="1" rtl="0" algn="ctr">
              <a:lnSpc>
                <a:spcPct val="90000"/>
              </a:lnSpc>
              <a:spcBef>
                <a:spcPts val="375"/>
              </a:spcBef>
              <a:spcAft>
                <a:spcPts val="0"/>
              </a:spcAft>
              <a:buClr>
                <a:schemeClr val="dk1"/>
              </a:buClr>
              <a:buSzPts val="1500"/>
              <a:buNone/>
              <a:defRPr sz="1500"/>
            </a:lvl2pPr>
            <a:lvl3pPr lvl="2" rtl="0" algn="ctr">
              <a:lnSpc>
                <a:spcPct val="90000"/>
              </a:lnSpc>
              <a:spcBef>
                <a:spcPts val="375"/>
              </a:spcBef>
              <a:spcAft>
                <a:spcPts val="0"/>
              </a:spcAft>
              <a:buClr>
                <a:schemeClr val="dk1"/>
              </a:buClr>
              <a:buSzPts val="1350"/>
              <a:buNone/>
              <a:defRPr sz="1350"/>
            </a:lvl3pPr>
            <a:lvl4pPr lvl="3" rtl="0" algn="ctr">
              <a:lnSpc>
                <a:spcPct val="90000"/>
              </a:lnSpc>
              <a:spcBef>
                <a:spcPts val="375"/>
              </a:spcBef>
              <a:spcAft>
                <a:spcPts val="0"/>
              </a:spcAft>
              <a:buClr>
                <a:schemeClr val="dk1"/>
              </a:buClr>
              <a:buSzPts val="1200"/>
              <a:buNone/>
              <a:defRPr sz="1200"/>
            </a:lvl4pPr>
            <a:lvl5pPr lvl="4" rtl="0" algn="ctr">
              <a:lnSpc>
                <a:spcPct val="90000"/>
              </a:lnSpc>
              <a:spcBef>
                <a:spcPts val="375"/>
              </a:spcBef>
              <a:spcAft>
                <a:spcPts val="0"/>
              </a:spcAft>
              <a:buClr>
                <a:schemeClr val="dk1"/>
              </a:buClr>
              <a:buSzPts val="1200"/>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sp>
        <p:nvSpPr>
          <p:cNvPr id="235" name="Google Shape;235;p44"/>
          <p:cNvSpPr txBox="1"/>
          <p:nvPr>
            <p:ph idx="2" type="body"/>
          </p:nvPr>
        </p:nvSpPr>
        <p:spPr>
          <a:xfrm>
            <a:off x="792099" y="1667351"/>
            <a:ext cx="3256200" cy="2312100"/>
          </a:xfrm>
          <a:prstGeom prst="rect">
            <a:avLst/>
          </a:prstGeom>
          <a:noFill/>
          <a:ln>
            <a:noFill/>
          </a:ln>
        </p:spPr>
        <p:txBody>
          <a:bodyPr anchorCtr="0" anchor="t" bIns="0" lIns="0" spcFirstLastPara="1" rIns="0" wrap="square" tIns="0">
            <a:normAutofit/>
          </a:bodyPr>
          <a:lstStyle>
            <a:lvl1pPr indent="-228600" lvl="0" marL="457200" rtl="0" algn="l">
              <a:lnSpc>
                <a:spcPct val="150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36" name="Google Shape;236;p44"/>
          <p:cNvSpPr/>
          <p:nvPr>
            <p:ph idx="3" type="pic"/>
          </p:nvPr>
        </p:nvSpPr>
        <p:spPr>
          <a:xfrm>
            <a:off x="4435754" y="0"/>
            <a:ext cx="4104600" cy="5143500"/>
          </a:xfrm>
          <a:prstGeom prst="rect">
            <a:avLst/>
          </a:prstGeom>
          <a:solidFill>
            <a:srgbClr val="F2F2F2"/>
          </a:solidFill>
          <a:ln>
            <a:noFill/>
          </a:ln>
        </p:spPr>
      </p:sp>
      <p:pic>
        <p:nvPicPr>
          <p:cNvPr id="237" name="Google Shape;237;p44"/>
          <p:cNvPicPr preferRelativeResize="0"/>
          <p:nvPr/>
        </p:nvPicPr>
        <p:blipFill rotWithShape="1">
          <a:blip r:embed="rId2">
            <a:alphaModFix/>
          </a:blip>
          <a:srcRect b="0" l="0" r="0" t="0"/>
          <a:stretch/>
        </p:blipFill>
        <p:spPr>
          <a:xfrm>
            <a:off x="7448618" y="4613787"/>
            <a:ext cx="913496" cy="302907"/>
          </a:xfrm>
          <a:prstGeom prst="rect">
            <a:avLst/>
          </a:prstGeom>
          <a:noFill/>
          <a:ln>
            <a:noFill/>
          </a:ln>
        </p:spPr>
      </p:pic>
    </p:spTree>
  </p:cSld>
  <p:clrMapOvr>
    <a:masterClrMapping/>
  </p:clrMapOvr>
  <p:transition spd="slow">
    <p:push/>
  </p:transition>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picture #2" showMasterSp="0">
  <p:cSld name="Title, text and picture #2">
    <p:spTree>
      <p:nvGrpSpPr>
        <p:cNvPr id="238" name="Shape 238"/>
        <p:cNvGrpSpPr/>
        <p:nvPr/>
      </p:nvGrpSpPr>
      <p:grpSpPr>
        <a:xfrm>
          <a:off x="0" y="0"/>
          <a:ext cx="0" cy="0"/>
          <a:chOff x="0" y="0"/>
          <a:chExt cx="0" cy="0"/>
        </a:xfrm>
      </p:grpSpPr>
      <p:sp>
        <p:nvSpPr>
          <p:cNvPr id="239" name="Google Shape;239;p45"/>
          <p:cNvSpPr/>
          <p:nvPr>
            <p:ph idx="2" type="pic"/>
          </p:nvPr>
        </p:nvSpPr>
        <p:spPr>
          <a:xfrm>
            <a:off x="5148644" y="863843"/>
            <a:ext cx="3995400" cy="4279800"/>
          </a:xfrm>
          <a:prstGeom prst="rect">
            <a:avLst/>
          </a:prstGeom>
          <a:solidFill>
            <a:srgbClr val="F2F2F2"/>
          </a:solidFill>
          <a:ln>
            <a:noFill/>
          </a:ln>
        </p:spPr>
      </p:sp>
      <p:sp>
        <p:nvSpPr>
          <p:cNvPr id="240" name="Google Shape;240;p45"/>
          <p:cNvSpPr txBox="1"/>
          <p:nvPr>
            <p:ph type="ctrTitle"/>
          </p:nvPr>
        </p:nvSpPr>
        <p:spPr>
          <a:xfrm>
            <a:off x="792099" y="1395560"/>
            <a:ext cx="3256200" cy="4788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Clr>
                <a:schemeClr val="dk1"/>
              </a:buClr>
              <a:buSzPts val="3000"/>
              <a:buFont typeface="Abhaya Libre ExtraBold"/>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41" name="Google Shape;241;p45"/>
          <p:cNvSpPr txBox="1"/>
          <p:nvPr>
            <p:ph idx="1" type="subTitle"/>
          </p:nvPr>
        </p:nvSpPr>
        <p:spPr>
          <a:xfrm>
            <a:off x="792099" y="1059975"/>
            <a:ext cx="3256200" cy="276900"/>
          </a:xfrm>
          <a:prstGeom prst="rect">
            <a:avLst/>
          </a:prstGeom>
          <a:noFill/>
          <a:ln>
            <a:noFill/>
          </a:ln>
        </p:spPr>
        <p:txBody>
          <a:bodyPr anchorCtr="0" anchor="b" bIns="0" lIns="0" spcFirstLastPara="1" rIns="0" wrap="square" tIns="0">
            <a:spAutoFit/>
          </a:bodyPr>
          <a:lstStyle>
            <a:lvl1pPr lvl="0" rtl="0" algn="l">
              <a:lnSpc>
                <a:spcPct val="90000"/>
              </a:lnSpc>
              <a:spcBef>
                <a:spcPts val="750"/>
              </a:spcBef>
              <a:spcAft>
                <a:spcPts val="0"/>
              </a:spcAft>
              <a:buClr>
                <a:schemeClr val="dk1"/>
              </a:buClr>
              <a:buSzPts val="1000"/>
              <a:buNone/>
              <a:defRPr sz="1000" cap="none"/>
            </a:lvl1pPr>
            <a:lvl2pPr lvl="1" rtl="0" algn="ctr">
              <a:lnSpc>
                <a:spcPct val="90000"/>
              </a:lnSpc>
              <a:spcBef>
                <a:spcPts val="375"/>
              </a:spcBef>
              <a:spcAft>
                <a:spcPts val="0"/>
              </a:spcAft>
              <a:buClr>
                <a:schemeClr val="dk1"/>
              </a:buClr>
              <a:buSzPts val="1500"/>
              <a:buNone/>
              <a:defRPr sz="1500"/>
            </a:lvl2pPr>
            <a:lvl3pPr lvl="2" rtl="0" algn="ctr">
              <a:lnSpc>
                <a:spcPct val="90000"/>
              </a:lnSpc>
              <a:spcBef>
                <a:spcPts val="375"/>
              </a:spcBef>
              <a:spcAft>
                <a:spcPts val="0"/>
              </a:spcAft>
              <a:buClr>
                <a:schemeClr val="dk1"/>
              </a:buClr>
              <a:buSzPts val="1350"/>
              <a:buNone/>
              <a:defRPr sz="1350"/>
            </a:lvl3pPr>
            <a:lvl4pPr lvl="3" rtl="0" algn="ctr">
              <a:lnSpc>
                <a:spcPct val="90000"/>
              </a:lnSpc>
              <a:spcBef>
                <a:spcPts val="375"/>
              </a:spcBef>
              <a:spcAft>
                <a:spcPts val="0"/>
              </a:spcAft>
              <a:buClr>
                <a:schemeClr val="dk1"/>
              </a:buClr>
              <a:buSzPts val="1200"/>
              <a:buNone/>
              <a:defRPr sz="1200"/>
            </a:lvl4pPr>
            <a:lvl5pPr lvl="4" rtl="0" algn="ctr">
              <a:lnSpc>
                <a:spcPct val="90000"/>
              </a:lnSpc>
              <a:spcBef>
                <a:spcPts val="375"/>
              </a:spcBef>
              <a:spcAft>
                <a:spcPts val="0"/>
              </a:spcAft>
              <a:buClr>
                <a:schemeClr val="dk1"/>
              </a:buClr>
              <a:buSzPts val="1200"/>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sp>
        <p:nvSpPr>
          <p:cNvPr id="242" name="Google Shape;242;p45"/>
          <p:cNvSpPr txBox="1"/>
          <p:nvPr>
            <p:ph idx="3" type="body"/>
          </p:nvPr>
        </p:nvSpPr>
        <p:spPr>
          <a:xfrm>
            <a:off x="792099" y="1898776"/>
            <a:ext cx="3256200" cy="2312100"/>
          </a:xfrm>
          <a:prstGeom prst="rect">
            <a:avLst/>
          </a:prstGeom>
          <a:noFill/>
          <a:ln>
            <a:noFill/>
          </a:ln>
        </p:spPr>
        <p:txBody>
          <a:bodyPr anchorCtr="0" anchor="t" bIns="0" lIns="0" spcFirstLastPara="1" rIns="0" wrap="square" tIns="0">
            <a:normAutofit/>
          </a:bodyPr>
          <a:lstStyle>
            <a:lvl1pPr indent="-228600" lvl="0" marL="457200" rtl="0" algn="l">
              <a:lnSpc>
                <a:spcPct val="150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243" name="Google Shape;243;p45"/>
          <p:cNvPicPr preferRelativeResize="0"/>
          <p:nvPr/>
        </p:nvPicPr>
        <p:blipFill rotWithShape="1">
          <a:blip r:embed="rId2">
            <a:alphaModFix/>
          </a:blip>
          <a:srcRect b="0" l="0" r="0" t="0"/>
          <a:stretch/>
        </p:blipFill>
        <p:spPr>
          <a:xfrm>
            <a:off x="7973600" y="203294"/>
            <a:ext cx="868035" cy="287837"/>
          </a:xfrm>
          <a:prstGeom prst="rect">
            <a:avLst/>
          </a:prstGeom>
          <a:noFill/>
          <a:ln>
            <a:noFill/>
          </a:ln>
        </p:spPr>
      </p:pic>
    </p:spTree>
  </p:cSld>
  <p:clrMapOvr>
    <a:masterClrMapping/>
  </p:clrMapOvr>
  <p:transition spd="slow">
    <p:push/>
  </p:transition>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3 pictures" showMasterSp="0">
  <p:cSld name="Title and 3 pictures">
    <p:spTree>
      <p:nvGrpSpPr>
        <p:cNvPr id="244" name="Shape 244"/>
        <p:cNvGrpSpPr/>
        <p:nvPr/>
      </p:nvGrpSpPr>
      <p:grpSpPr>
        <a:xfrm>
          <a:off x="0" y="0"/>
          <a:ext cx="0" cy="0"/>
          <a:chOff x="0" y="0"/>
          <a:chExt cx="0" cy="0"/>
        </a:xfrm>
      </p:grpSpPr>
      <p:sp>
        <p:nvSpPr>
          <p:cNvPr id="245" name="Google Shape;245;p46"/>
          <p:cNvSpPr txBox="1"/>
          <p:nvPr>
            <p:ph type="ctrTitle"/>
          </p:nvPr>
        </p:nvSpPr>
        <p:spPr>
          <a:xfrm>
            <a:off x="2088261" y="1091678"/>
            <a:ext cx="4877700" cy="4617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Clr>
                <a:schemeClr val="dk1"/>
              </a:buClr>
              <a:buSzPts val="3000"/>
              <a:buFont typeface="Abhaya Libre ExtraBold"/>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46" name="Google Shape;246;p46"/>
          <p:cNvSpPr txBox="1"/>
          <p:nvPr>
            <p:ph idx="1" type="subTitle"/>
          </p:nvPr>
        </p:nvSpPr>
        <p:spPr>
          <a:xfrm>
            <a:off x="2088261" y="872730"/>
            <a:ext cx="4877700" cy="138600"/>
          </a:xfrm>
          <a:prstGeom prst="rect">
            <a:avLst/>
          </a:prstGeom>
          <a:noFill/>
          <a:ln>
            <a:noFill/>
          </a:ln>
        </p:spPr>
        <p:txBody>
          <a:bodyPr anchorCtr="0" anchor="b" bIns="0" lIns="0" spcFirstLastPara="1" rIns="0" wrap="square" tIns="0">
            <a:spAutoFit/>
          </a:bodyPr>
          <a:lstStyle>
            <a:lvl1pPr lvl="0" rtl="0" algn="l">
              <a:lnSpc>
                <a:spcPct val="90000"/>
              </a:lnSpc>
              <a:spcBef>
                <a:spcPts val="750"/>
              </a:spcBef>
              <a:spcAft>
                <a:spcPts val="0"/>
              </a:spcAft>
              <a:buClr>
                <a:schemeClr val="dk1"/>
              </a:buClr>
              <a:buSzPts val="1000"/>
              <a:buNone/>
              <a:defRPr sz="1000" cap="none"/>
            </a:lvl1pPr>
            <a:lvl2pPr lvl="1" rtl="0" algn="ctr">
              <a:lnSpc>
                <a:spcPct val="90000"/>
              </a:lnSpc>
              <a:spcBef>
                <a:spcPts val="375"/>
              </a:spcBef>
              <a:spcAft>
                <a:spcPts val="0"/>
              </a:spcAft>
              <a:buClr>
                <a:schemeClr val="dk1"/>
              </a:buClr>
              <a:buSzPts val="1500"/>
              <a:buNone/>
              <a:defRPr sz="1500"/>
            </a:lvl2pPr>
            <a:lvl3pPr lvl="2" rtl="0" algn="ctr">
              <a:lnSpc>
                <a:spcPct val="90000"/>
              </a:lnSpc>
              <a:spcBef>
                <a:spcPts val="375"/>
              </a:spcBef>
              <a:spcAft>
                <a:spcPts val="0"/>
              </a:spcAft>
              <a:buClr>
                <a:schemeClr val="dk1"/>
              </a:buClr>
              <a:buSzPts val="1350"/>
              <a:buNone/>
              <a:defRPr sz="1350"/>
            </a:lvl3pPr>
            <a:lvl4pPr lvl="3" rtl="0" algn="ctr">
              <a:lnSpc>
                <a:spcPct val="90000"/>
              </a:lnSpc>
              <a:spcBef>
                <a:spcPts val="375"/>
              </a:spcBef>
              <a:spcAft>
                <a:spcPts val="0"/>
              </a:spcAft>
              <a:buClr>
                <a:schemeClr val="dk1"/>
              </a:buClr>
              <a:buSzPts val="1200"/>
              <a:buNone/>
              <a:defRPr sz="1200"/>
            </a:lvl4pPr>
            <a:lvl5pPr lvl="4" rtl="0" algn="ctr">
              <a:lnSpc>
                <a:spcPct val="90000"/>
              </a:lnSpc>
              <a:spcBef>
                <a:spcPts val="375"/>
              </a:spcBef>
              <a:spcAft>
                <a:spcPts val="0"/>
              </a:spcAft>
              <a:buClr>
                <a:schemeClr val="dk1"/>
              </a:buClr>
              <a:buSzPts val="1200"/>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sp>
        <p:nvSpPr>
          <p:cNvPr id="247" name="Google Shape;247;p46"/>
          <p:cNvSpPr/>
          <p:nvPr>
            <p:ph idx="2" type="pic"/>
          </p:nvPr>
        </p:nvSpPr>
        <p:spPr>
          <a:xfrm>
            <a:off x="1645406" y="1886058"/>
            <a:ext cx="1901100" cy="2710200"/>
          </a:xfrm>
          <a:prstGeom prst="rect">
            <a:avLst/>
          </a:prstGeom>
          <a:solidFill>
            <a:srgbClr val="F2F2F2"/>
          </a:solidFill>
          <a:ln>
            <a:noFill/>
          </a:ln>
        </p:spPr>
      </p:sp>
      <p:sp>
        <p:nvSpPr>
          <p:cNvPr id="248" name="Google Shape;248;p46"/>
          <p:cNvSpPr/>
          <p:nvPr>
            <p:ph idx="3" type="pic"/>
          </p:nvPr>
        </p:nvSpPr>
        <p:spPr>
          <a:xfrm>
            <a:off x="3618452" y="1886058"/>
            <a:ext cx="1901100" cy="2710200"/>
          </a:xfrm>
          <a:prstGeom prst="rect">
            <a:avLst/>
          </a:prstGeom>
          <a:solidFill>
            <a:srgbClr val="F2F2F2"/>
          </a:solidFill>
          <a:ln>
            <a:noFill/>
          </a:ln>
        </p:spPr>
      </p:sp>
      <p:sp>
        <p:nvSpPr>
          <p:cNvPr id="249" name="Google Shape;249;p46"/>
          <p:cNvSpPr/>
          <p:nvPr>
            <p:ph idx="4" type="pic"/>
          </p:nvPr>
        </p:nvSpPr>
        <p:spPr>
          <a:xfrm>
            <a:off x="5597556" y="1886058"/>
            <a:ext cx="1901100" cy="2710200"/>
          </a:xfrm>
          <a:prstGeom prst="rect">
            <a:avLst/>
          </a:prstGeom>
          <a:solidFill>
            <a:srgbClr val="F2F2F2"/>
          </a:solidFill>
          <a:ln>
            <a:noFill/>
          </a:ln>
        </p:spPr>
      </p:sp>
      <p:sp>
        <p:nvSpPr>
          <p:cNvPr id="250" name="Google Shape;250;p46"/>
          <p:cNvSpPr txBox="1"/>
          <p:nvPr>
            <p:ph idx="5" type="body"/>
          </p:nvPr>
        </p:nvSpPr>
        <p:spPr>
          <a:xfrm>
            <a:off x="1768009" y="3602759"/>
            <a:ext cx="1655700" cy="543000"/>
          </a:xfrm>
          <a:prstGeom prst="rect">
            <a:avLst/>
          </a:prstGeom>
          <a:noFill/>
          <a:ln>
            <a:noFill/>
          </a:ln>
        </p:spPr>
        <p:txBody>
          <a:bodyPr anchorCtr="0" anchor="b" bIns="0" lIns="0" spcFirstLastPara="1" rIns="0" wrap="square" tIns="0">
            <a:spAutoFit/>
          </a:bodyPr>
          <a:lstStyle>
            <a:lvl1pPr indent="-228600" lvl="0" marL="457200" rtl="0" algn="ctr">
              <a:lnSpc>
                <a:spcPct val="135000"/>
              </a:lnSpc>
              <a:spcBef>
                <a:spcPts val="750"/>
              </a:spcBef>
              <a:spcAft>
                <a:spcPts val="0"/>
              </a:spcAft>
              <a:buClr>
                <a:schemeClr val="lt1"/>
              </a:buClr>
              <a:buSzPts val="900"/>
              <a:buNone/>
              <a:defRPr sz="900" cap="none">
                <a:solidFill>
                  <a:schemeClr val="lt1"/>
                </a:solidFill>
                <a:latin typeface="Rubik Medium"/>
                <a:ea typeface="Rubik Medium"/>
                <a:cs typeface="Rubik Medium"/>
                <a:sym typeface="Rubik Medium"/>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51" name="Google Shape;251;p46"/>
          <p:cNvSpPr txBox="1"/>
          <p:nvPr>
            <p:ph idx="6" type="body"/>
          </p:nvPr>
        </p:nvSpPr>
        <p:spPr>
          <a:xfrm>
            <a:off x="3741055" y="3602759"/>
            <a:ext cx="1655700" cy="543000"/>
          </a:xfrm>
          <a:prstGeom prst="rect">
            <a:avLst/>
          </a:prstGeom>
          <a:noFill/>
          <a:ln>
            <a:noFill/>
          </a:ln>
        </p:spPr>
        <p:txBody>
          <a:bodyPr anchorCtr="0" anchor="b" bIns="0" lIns="0" spcFirstLastPara="1" rIns="0" wrap="square" tIns="0">
            <a:spAutoFit/>
          </a:bodyPr>
          <a:lstStyle>
            <a:lvl1pPr indent="-228600" lvl="0" marL="457200" rtl="0" algn="ctr">
              <a:lnSpc>
                <a:spcPct val="135000"/>
              </a:lnSpc>
              <a:spcBef>
                <a:spcPts val="750"/>
              </a:spcBef>
              <a:spcAft>
                <a:spcPts val="0"/>
              </a:spcAft>
              <a:buClr>
                <a:schemeClr val="lt1"/>
              </a:buClr>
              <a:buSzPts val="900"/>
              <a:buNone/>
              <a:defRPr sz="900" cap="none">
                <a:solidFill>
                  <a:schemeClr val="lt1"/>
                </a:solidFill>
                <a:latin typeface="Rubik Medium"/>
                <a:ea typeface="Rubik Medium"/>
                <a:cs typeface="Rubik Medium"/>
                <a:sym typeface="Rubik Medium"/>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52" name="Google Shape;252;p46"/>
          <p:cNvSpPr txBox="1"/>
          <p:nvPr>
            <p:ph idx="7" type="body"/>
          </p:nvPr>
        </p:nvSpPr>
        <p:spPr>
          <a:xfrm>
            <a:off x="5714101" y="3602759"/>
            <a:ext cx="1655700" cy="543000"/>
          </a:xfrm>
          <a:prstGeom prst="rect">
            <a:avLst/>
          </a:prstGeom>
          <a:noFill/>
          <a:ln>
            <a:noFill/>
          </a:ln>
        </p:spPr>
        <p:txBody>
          <a:bodyPr anchorCtr="0" anchor="b" bIns="0" lIns="0" spcFirstLastPara="1" rIns="0" wrap="square" tIns="0">
            <a:spAutoFit/>
          </a:bodyPr>
          <a:lstStyle>
            <a:lvl1pPr indent="-228600" lvl="0" marL="457200" rtl="0" algn="ctr">
              <a:lnSpc>
                <a:spcPct val="135000"/>
              </a:lnSpc>
              <a:spcBef>
                <a:spcPts val="750"/>
              </a:spcBef>
              <a:spcAft>
                <a:spcPts val="0"/>
              </a:spcAft>
              <a:buClr>
                <a:schemeClr val="lt1"/>
              </a:buClr>
              <a:buSzPts val="900"/>
              <a:buNone/>
              <a:defRPr sz="900" cap="none">
                <a:solidFill>
                  <a:schemeClr val="lt1"/>
                </a:solidFill>
                <a:latin typeface="Rubik Medium"/>
                <a:ea typeface="Rubik Medium"/>
                <a:cs typeface="Rubik Medium"/>
                <a:sym typeface="Rubik Medium"/>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253" name="Google Shape;253;p46"/>
          <p:cNvPicPr preferRelativeResize="0"/>
          <p:nvPr/>
        </p:nvPicPr>
        <p:blipFill rotWithShape="1">
          <a:blip r:embed="rId2">
            <a:alphaModFix/>
          </a:blip>
          <a:srcRect b="0" l="0" r="0" t="0"/>
          <a:stretch/>
        </p:blipFill>
        <p:spPr>
          <a:xfrm>
            <a:off x="7973600" y="279470"/>
            <a:ext cx="868035" cy="287837"/>
          </a:xfrm>
          <a:prstGeom prst="rect">
            <a:avLst/>
          </a:prstGeom>
          <a:noFill/>
          <a:ln>
            <a:noFill/>
          </a:ln>
        </p:spPr>
      </p:pic>
    </p:spTree>
  </p:cSld>
  <p:clrMapOvr>
    <a:masterClrMapping/>
  </p:clrMapOvr>
  <p:transition spd="slow">
    <p:push/>
  </p:transition>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picture #6" showMasterSp="0">
  <p:cSld name="Title, text and picture #6">
    <p:spTree>
      <p:nvGrpSpPr>
        <p:cNvPr id="254" name="Shape 254"/>
        <p:cNvGrpSpPr/>
        <p:nvPr/>
      </p:nvGrpSpPr>
      <p:grpSpPr>
        <a:xfrm>
          <a:off x="0" y="0"/>
          <a:ext cx="0" cy="0"/>
          <a:chOff x="0" y="0"/>
          <a:chExt cx="0" cy="0"/>
        </a:xfrm>
      </p:grpSpPr>
      <p:sp>
        <p:nvSpPr>
          <p:cNvPr id="255" name="Google Shape;255;p47"/>
          <p:cNvSpPr/>
          <p:nvPr>
            <p:ph idx="2" type="pic"/>
          </p:nvPr>
        </p:nvSpPr>
        <p:spPr>
          <a:xfrm>
            <a:off x="4234129" y="0"/>
            <a:ext cx="4909800" cy="5143500"/>
          </a:xfrm>
          <a:prstGeom prst="rect">
            <a:avLst/>
          </a:prstGeom>
          <a:solidFill>
            <a:srgbClr val="F2F2F2"/>
          </a:solidFill>
          <a:ln>
            <a:noFill/>
          </a:ln>
        </p:spPr>
      </p:sp>
      <p:sp>
        <p:nvSpPr>
          <p:cNvPr id="256" name="Google Shape;256;p47"/>
          <p:cNvSpPr txBox="1"/>
          <p:nvPr>
            <p:ph type="ctrTitle"/>
          </p:nvPr>
        </p:nvSpPr>
        <p:spPr>
          <a:xfrm>
            <a:off x="936117" y="1395560"/>
            <a:ext cx="3453000" cy="9231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Clr>
                <a:schemeClr val="dk1"/>
              </a:buClr>
              <a:buSzPts val="3000"/>
              <a:buFont typeface="Abhaya Libre ExtraBold"/>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57" name="Google Shape;257;p47"/>
          <p:cNvSpPr txBox="1"/>
          <p:nvPr>
            <p:ph idx="1" type="subTitle"/>
          </p:nvPr>
        </p:nvSpPr>
        <p:spPr>
          <a:xfrm>
            <a:off x="936117" y="1059975"/>
            <a:ext cx="3453000" cy="276900"/>
          </a:xfrm>
          <a:prstGeom prst="rect">
            <a:avLst/>
          </a:prstGeom>
          <a:noFill/>
          <a:ln>
            <a:noFill/>
          </a:ln>
        </p:spPr>
        <p:txBody>
          <a:bodyPr anchorCtr="0" anchor="b" bIns="0" lIns="0" spcFirstLastPara="1" rIns="0" wrap="square" tIns="0">
            <a:spAutoFit/>
          </a:bodyPr>
          <a:lstStyle>
            <a:lvl1pPr lvl="0" rtl="0" algn="l">
              <a:lnSpc>
                <a:spcPct val="90000"/>
              </a:lnSpc>
              <a:spcBef>
                <a:spcPts val="750"/>
              </a:spcBef>
              <a:spcAft>
                <a:spcPts val="0"/>
              </a:spcAft>
              <a:buClr>
                <a:schemeClr val="dk1"/>
              </a:buClr>
              <a:buSzPts val="1000"/>
              <a:buNone/>
              <a:defRPr sz="1000" cap="none"/>
            </a:lvl1pPr>
            <a:lvl2pPr lvl="1" rtl="0" algn="ctr">
              <a:lnSpc>
                <a:spcPct val="90000"/>
              </a:lnSpc>
              <a:spcBef>
                <a:spcPts val="375"/>
              </a:spcBef>
              <a:spcAft>
                <a:spcPts val="0"/>
              </a:spcAft>
              <a:buClr>
                <a:schemeClr val="dk1"/>
              </a:buClr>
              <a:buSzPts val="1500"/>
              <a:buNone/>
              <a:defRPr sz="1500"/>
            </a:lvl2pPr>
            <a:lvl3pPr lvl="2" rtl="0" algn="ctr">
              <a:lnSpc>
                <a:spcPct val="90000"/>
              </a:lnSpc>
              <a:spcBef>
                <a:spcPts val="375"/>
              </a:spcBef>
              <a:spcAft>
                <a:spcPts val="0"/>
              </a:spcAft>
              <a:buClr>
                <a:schemeClr val="dk1"/>
              </a:buClr>
              <a:buSzPts val="1350"/>
              <a:buNone/>
              <a:defRPr sz="1350"/>
            </a:lvl3pPr>
            <a:lvl4pPr lvl="3" rtl="0" algn="ctr">
              <a:lnSpc>
                <a:spcPct val="90000"/>
              </a:lnSpc>
              <a:spcBef>
                <a:spcPts val="375"/>
              </a:spcBef>
              <a:spcAft>
                <a:spcPts val="0"/>
              </a:spcAft>
              <a:buClr>
                <a:schemeClr val="dk1"/>
              </a:buClr>
              <a:buSzPts val="1200"/>
              <a:buNone/>
              <a:defRPr sz="1200"/>
            </a:lvl4pPr>
            <a:lvl5pPr lvl="4" rtl="0" algn="ctr">
              <a:lnSpc>
                <a:spcPct val="90000"/>
              </a:lnSpc>
              <a:spcBef>
                <a:spcPts val="375"/>
              </a:spcBef>
              <a:spcAft>
                <a:spcPts val="0"/>
              </a:spcAft>
              <a:buClr>
                <a:schemeClr val="dk1"/>
              </a:buClr>
              <a:buSzPts val="1200"/>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sp>
        <p:nvSpPr>
          <p:cNvPr id="258" name="Google Shape;258;p47"/>
          <p:cNvSpPr txBox="1"/>
          <p:nvPr>
            <p:ph idx="3" type="body"/>
          </p:nvPr>
        </p:nvSpPr>
        <p:spPr>
          <a:xfrm>
            <a:off x="936117" y="1898776"/>
            <a:ext cx="3453000" cy="2312100"/>
          </a:xfrm>
          <a:prstGeom prst="rect">
            <a:avLst/>
          </a:prstGeom>
          <a:noFill/>
          <a:ln>
            <a:noFill/>
          </a:ln>
        </p:spPr>
        <p:txBody>
          <a:bodyPr anchorCtr="0" anchor="t" bIns="0" lIns="0" spcFirstLastPara="1" rIns="0" wrap="square" tIns="0">
            <a:normAutofit/>
          </a:bodyPr>
          <a:lstStyle>
            <a:lvl1pPr indent="-228600" lvl="0" marL="457200" rtl="0" algn="l">
              <a:lnSpc>
                <a:spcPct val="150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259" name="Google Shape;259;p47"/>
          <p:cNvPicPr preferRelativeResize="0"/>
          <p:nvPr/>
        </p:nvPicPr>
        <p:blipFill rotWithShape="1">
          <a:blip r:embed="rId2">
            <a:alphaModFix/>
          </a:blip>
          <a:srcRect b="0" l="0" r="0" t="0"/>
          <a:stretch/>
        </p:blipFill>
        <p:spPr>
          <a:xfrm>
            <a:off x="7829618" y="4613787"/>
            <a:ext cx="913496" cy="302907"/>
          </a:xfrm>
          <a:prstGeom prst="rect">
            <a:avLst/>
          </a:prstGeom>
          <a:noFill/>
          <a:ln>
            <a:noFill/>
          </a:ln>
        </p:spPr>
      </p:pic>
    </p:spTree>
  </p:cSld>
  <p:clrMapOvr>
    <a:masterClrMapping/>
  </p:clrMapOvr>
  <p:transition spd="slow">
    <p:push/>
  </p:transition>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picture #8" showMasterSp="0">
  <p:cSld name="Title, text and picture #8">
    <p:spTree>
      <p:nvGrpSpPr>
        <p:cNvPr id="260" name="Shape 260"/>
        <p:cNvGrpSpPr/>
        <p:nvPr/>
      </p:nvGrpSpPr>
      <p:grpSpPr>
        <a:xfrm>
          <a:off x="0" y="0"/>
          <a:ext cx="0" cy="0"/>
          <a:chOff x="0" y="0"/>
          <a:chExt cx="0" cy="0"/>
        </a:xfrm>
      </p:grpSpPr>
      <p:sp>
        <p:nvSpPr>
          <p:cNvPr id="261" name="Google Shape;261;p48"/>
          <p:cNvSpPr/>
          <p:nvPr>
            <p:ph idx="2" type="pic"/>
          </p:nvPr>
        </p:nvSpPr>
        <p:spPr>
          <a:xfrm>
            <a:off x="2414531" y="215959"/>
            <a:ext cx="2285400" cy="4927500"/>
          </a:xfrm>
          <a:prstGeom prst="rect">
            <a:avLst/>
          </a:prstGeom>
          <a:solidFill>
            <a:srgbClr val="F2F2F2"/>
          </a:solidFill>
          <a:ln>
            <a:noFill/>
          </a:ln>
        </p:spPr>
      </p:sp>
      <p:sp>
        <p:nvSpPr>
          <p:cNvPr id="262" name="Google Shape;262;p48"/>
          <p:cNvSpPr txBox="1"/>
          <p:nvPr>
            <p:ph type="ctrTitle"/>
          </p:nvPr>
        </p:nvSpPr>
        <p:spPr>
          <a:xfrm>
            <a:off x="392450" y="1766303"/>
            <a:ext cx="1629300" cy="13848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Clr>
                <a:schemeClr val="dk1"/>
              </a:buClr>
              <a:buSzPts val="3000"/>
              <a:buFont typeface="Abhaya Libre ExtraBold"/>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63" name="Google Shape;263;p48"/>
          <p:cNvSpPr txBox="1"/>
          <p:nvPr>
            <p:ph idx="1" type="subTitle"/>
          </p:nvPr>
        </p:nvSpPr>
        <p:spPr>
          <a:xfrm>
            <a:off x="392450" y="1292262"/>
            <a:ext cx="1629300" cy="415500"/>
          </a:xfrm>
          <a:prstGeom prst="rect">
            <a:avLst/>
          </a:prstGeom>
          <a:noFill/>
          <a:ln>
            <a:noFill/>
          </a:ln>
        </p:spPr>
        <p:txBody>
          <a:bodyPr anchorCtr="0" anchor="b" bIns="0" lIns="0" spcFirstLastPara="1" rIns="0" wrap="square" tIns="0">
            <a:spAutoFit/>
          </a:bodyPr>
          <a:lstStyle>
            <a:lvl1pPr lvl="0" rtl="0" algn="l">
              <a:lnSpc>
                <a:spcPct val="90000"/>
              </a:lnSpc>
              <a:spcBef>
                <a:spcPts val="750"/>
              </a:spcBef>
              <a:spcAft>
                <a:spcPts val="0"/>
              </a:spcAft>
              <a:buClr>
                <a:schemeClr val="dk1"/>
              </a:buClr>
              <a:buSzPts val="1000"/>
              <a:buNone/>
              <a:defRPr sz="1000" cap="none"/>
            </a:lvl1pPr>
            <a:lvl2pPr lvl="1" rtl="0" algn="ctr">
              <a:lnSpc>
                <a:spcPct val="90000"/>
              </a:lnSpc>
              <a:spcBef>
                <a:spcPts val="375"/>
              </a:spcBef>
              <a:spcAft>
                <a:spcPts val="0"/>
              </a:spcAft>
              <a:buClr>
                <a:schemeClr val="dk1"/>
              </a:buClr>
              <a:buSzPts val="1500"/>
              <a:buNone/>
              <a:defRPr sz="1500"/>
            </a:lvl2pPr>
            <a:lvl3pPr lvl="2" rtl="0" algn="ctr">
              <a:lnSpc>
                <a:spcPct val="90000"/>
              </a:lnSpc>
              <a:spcBef>
                <a:spcPts val="375"/>
              </a:spcBef>
              <a:spcAft>
                <a:spcPts val="0"/>
              </a:spcAft>
              <a:buClr>
                <a:schemeClr val="dk1"/>
              </a:buClr>
              <a:buSzPts val="1350"/>
              <a:buNone/>
              <a:defRPr sz="1350"/>
            </a:lvl3pPr>
            <a:lvl4pPr lvl="3" rtl="0" algn="ctr">
              <a:lnSpc>
                <a:spcPct val="90000"/>
              </a:lnSpc>
              <a:spcBef>
                <a:spcPts val="375"/>
              </a:spcBef>
              <a:spcAft>
                <a:spcPts val="0"/>
              </a:spcAft>
              <a:buClr>
                <a:schemeClr val="dk1"/>
              </a:buClr>
              <a:buSzPts val="1200"/>
              <a:buNone/>
              <a:defRPr sz="1200"/>
            </a:lvl4pPr>
            <a:lvl5pPr lvl="4" rtl="0" algn="ctr">
              <a:lnSpc>
                <a:spcPct val="90000"/>
              </a:lnSpc>
              <a:spcBef>
                <a:spcPts val="375"/>
              </a:spcBef>
              <a:spcAft>
                <a:spcPts val="0"/>
              </a:spcAft>
              <a:buClr>
                <a:schemeClr val="dk1"/>
              </a:buClr>
              <a:buSzPts val="1200"/>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sp>
        <p:nvSpPr>
          <p:cNvPr id="264" name="Google Shape;264;p48"/>
          <p:cNvSpPr txBox="1"/>
          <p:nvPr>
            <p:ph idx="3" type="body"/>
          </p:nvPr>
        </p:nvSpPr>
        <p:spPr>
          <a:xfrm>
            <a:off x="4961420" y="1127416"/>
            <a:ext cx="3562800" cy="3483600"/>
          </a:xfrm>
          <a:prstGeom prst="rect">
            <a:avLst/>
          </a:prstGeom>
          <a:noFill/>
          <a:ln>
            <a:noFill/>
          </a:ln>
        </p:spPr>
        <p:txBody>
          <a:bodyPr anchorCtr="0" anchor="t" bIns="0" lIns="0" spcFirstLastPara="1" rIns="0" wrap="square" tIns="0">
            <a:normAutofit/>
          </a:bodyPr>
          <a:lstStyle>
            <a:lvl1pPr indent="-228600" lvl="0" marL="457200" rtl="0" algn="l">
              <a:lnSpc>
                <a:spcPct val="150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265" name="Google Shape;265;p48"/>
          <p:cNvPicPr preferRelativeResize="0"/>
          <p:nvPr/>
        </p:nvPicPr>
        <p:blipFill rotWithShape="1">
          <a:blip r:embed="rId2">
            <a:alphaModFix/>
          </a:blip>
          <a:srcRect b="0" l="0" r="0" t="0"/>
          <a:stretch/>
        </p:blipFill>
        <p:spPr>
          <a:xfrm>
            <a:off x="3562418" y="4613787"/>
            <a:ext cx="913496" cy="302907"/>
          </a:xfrm>
          <a:prstGeom prst="rect">
            <a:avLst/>
          </a:prstGeom>
          <a:noFill/>
          <a:ln>
            <a:noFill/>
          </a:ln>
        </p:spPr>
      </p:pic>
    </p:spTree>
  </p:cSld>
  <p:clrMapOvr>
    <a:masterClrMapping/>
  </p:clrMapOvr>
  <p:transition spd="slow">
    <p:push/>
  </p:transition>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picture #9" showMasterSp="0">
  <p:cSld name="Title, text and picture #9">
    <p:spTree>
      <p:nvGrpSpPr>
        <p:cNvPr id="266" name="Shape 266"/>
        <p:cNvGrpSpPr/>
        <p:nvPr/>
      </p:nvGrpSpPr>
      <p:grpSpPr>
        <a:xfrm>
          <a:off x="0" y="0"/>
          <a:ext cx="0" cy="0"/>
          <a:chOff x="0" y="0"/>
          <a:chExt cx="0" cy="0"/>
        </a:xfrm>
      </p:grpSpPr>
      <p:sp>
        <p:nvSpPr>
          <p:cNvPr id="267" name="Google Shape;267;p49"/>
          <p:cNvSpPr/>
          <p:nvPr>
            <p:ph idx="2" type="pic"/>
          </p:nvPr>
        </p:nvSpPr>
        <p:spPr>
          <a:xfrm>
            <a:off x="4255732" y="215959"/>
            <a:ext cx="2285400" cy="4927500"/>
          </a:xfrm>
          <a:prstGeom prst="rect">
            <a:avLst/>
          </a:prstGeom>
          <a:solidFill>
            <a:srgbClr val="F2F2F2"/>
          </a:solidFill>
          <a:ln>
            <a:noFill/>
          </a:ln>
        </p:spPr>
      </p:sp>
      <p:sp>
        <p:nvSpPr>
          <p:cNvPr id="268" name="Google Shape;268;p49"/>
          <p:cNvSpPr txBox="1"/>
          <p:nvPr>
            <p:ph type="ctrTitle"/>
          </p:nvPr>
        </p:nvSpPr>
        <p:spPr>
          <a:xfrm>
            <a:off x="392449" y="1766303"/>
            <a:ext cx="3561600" cy="9231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Clr>
                <a:schemeClr val="dk1"/>
              </a:buClr>
              <a:buSzPts val="3000"/>
              <a:buFont typeface="Abhaya Libre ExtraBold"/>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69" name="Google Shape;269;p49"/>
          <p:cNvSpPr txBox="1"/>
          <p:nvPr>
            <p:ph idx="1" type="subTitle"/>
          </p:nvPr>
        </p:nvSpPr>
        <p:spPr>
          <a:xfrm>
            <a:off x="392450" y="1569177"/>
            <a:ext cx="3561600" cy="138600"/>
          </a:xfrm>
          <a:prstGeom prst="rect">
            <a:avLst/>
          </a:prstGeom>
          <a:noFill/>
          <a:ln>
            <a:noFill/>
          </a:ln>
        </p:spPr>
        <p:txBody>
          <a:bodyPr anchorCtr="0" anchor="b" bIns="0" lIns="0" spcFirstLastPara="1" rIns="0" wrap="square" tIns="0">
            <a:spAutoFit/>
          </a:bodyPr>
          <a:lstStyle>
            <a:lvl1pPr lvl="0" rtl="0" algn="l">
              <a:lnSpc>
                <a:spcPct val="90000"/>
              </a:lnSpc>
              <a:spcBef>
                <a:spcPts val="750"/>
              </a:spcBef>
              <a:spcAft>
                <a:spcPts val="0"/>
              </a:spcAft>
              <a:buClr>
                <a:schemeClr val="dk1"/>
              </a:buClr>
              <a:buSzPts val="1000"/>
              <a:buNone/>
              <a:defRPr sz="1000" cap="none"/>
            </a:lvl1pPr>
            <a:lvl2pPr lvl="1" rtl="0" algn="ctr">
              <a:lnSpc>
                <a:spcPct val="90000"/>
              </a:lnSpc>
              <a:spcBef>
                <a:spcPts val="375"/>
              </a:spcBef>
              <a:spcAft>
                <a:spcPts val="0"/>
              </a:spcAft>
              <a:buClr>
                <a:schemeClr val="dk1"/>
              </a:buClr>
              <a:buSzPts val="1500"/>
              <a:buNone/>
              <a:defRPr sz="1500"/>
            </a:lvl2pPr>
            <a:lvl3pPr lvl="2" rtl="0" algn="ctr">
              <a:lnSpc>
                <a:spcPct val="90000"/>
              </a:lnSpc>
              <a:spcBef>
                <a:spcPts val="375"/>
              </a:spcBef>
              <a:spcAft>
                <a:spcPts val="0"/>
              </a:spcAft>
              <a:buClr>
                <a:schemeClr val="dk1"/>
              </a:buClr>
              <a:buSzPts val="1350"/>
              <a:buNone/>
              <a:defRPr sz="1350"/>
            </a:lvl3pPr>
            <a:lvl4pPr lvl="3" rtl="0" algn="ctr">
              <a:lnSpc>
                <a:spcPct val="90000"/>
              </a:lnSpc>
              <a:spcBef>
                <a:spcPts val="375"/>
              </a:spcBef>
              <a:spcAft>
                <a:spcPts val="0"/>
              </a:spcAft>
              <a:buClr>
                <a:schemeClr val="dk1"/>
              </a:buClr>
              <a:buSzPts val="1200"/>
              <a:buNone/>
              <a:defRPr sz="1200"/>
            </a:lvl4pPr>
            <a:lvl5pPr lvl="4" rtl="0" algn="ctr">
              <a:lnSpc>
                <a:spcPct val="90000"/>
              </a:lnSpc>
              <a:spcBef>
                <a:spcPts val="375"/>
              </a:spcBef>
              <a:spcAft>
                <a:spcPts val="0"/>
              </a:spcAft>
              <a:buClr>
                <a:schemeClr val="dk1"/>
              </a:buClr>
              <a:buSzPts val="1200"/>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sp>
        <p:nvSpPr>
          <p:cNvPr id="270" name="Google Shape;270;p49"/>
          <p:cNvSpPr txBox="1"/>
          <p:nvPr>
            <p:ph idx="3" type="body"/>
          </p:nvPr>
        </p:nvSpPr>
        <p:spPr>
          <a:xfrm>
            <a:off x="391087" y="2074777"/>
            <a:ext cx="3562800" cy="2296500"/>
          </a:xfrm>
          <a:prstGeom prst="rect">
            <a:avLst/>
          </a:prstGeom>
          <a:noFill/>
          <a:ln>
            <a:noFill/>
          </a:ln>
        </p:spPr>
        <p:txBody>
          <a:bodyPr anchorCtr="0" anchor="t" bIns="0" lIns="0" spcFirstLastPara="1" rIns="0" wrap="square" tIns="0">
            <a:normAutofit/>
          </a:bodyPr>
          <a:lstStyle>
            <a:lvl1pPr indent="-228600" lvl="0" marL="457200" rtl="0" algn="l">
              <a:lnSpc>
                <a:spcPct val="150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71" name="Google Shape;271;p49"/>
          <p:cNvSpPr txBox="1"/>
          <p:nvPr>
            <p:ph idx="4" type="body"/>
          </p:nvPr>
        </p:nvSpPr>
        <p:spPr>
          <a:xfrm>
            <a:off x="7049681" y="1192127"/>
            <a:ext cx="1920000" cy="309300"/>
          </a:xfrm>
          <a:prstGeom prst="rect">
            <a:avLst/>
          </a:prstGeom>
          <a:noFill/>
          <a:ln>
            <a:noFill/>
          </a:ln>
        </p:spPr>
        <p:txBody>
          <a:bodyPr anchorCtr="0" anchor="t" bIns="0" lIns="0" spcFirstLastPara="1" rIns="0" wrap="square" tIns="0">
            <a:noAutofit/>
          </a:bodyPr>
          <a:lstStyle>
            <a:lvl1pPr indent="-228600" lvl="0" marL="457200" rtl="0" algn="l">
              <a:lnSpc>
                <a:spcPct val="150000"/>
              </a:lnSpc>
              <a:spcBef>
                <a:spcPts val="750"/>
              </a:spcBef>
              <a:spcAft>
                <a:spcPts val="0"/>
              </a:spcAft>
              <a:buClr>
                <a:schemeClr val="dk1"/>
              </a:buClr>
              <a:buSzPts val="1200"/>
              <a:buNone/>
              <a:defRPr sz="1200" cap="none">
                <a:latin typeface="Rubik Medium"/>
                <a:ea typeface="Rubik Medium"/>
                <a:cs typeface="Rubik Medium"/>
                <a:sym typeface="Rubik Medium"/>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72" name="Google Shape;272;p49"/>
          <p:cNvSpPr txBox="1"/>
          <p:nvPr>
            <p:ph idx="5" type="body"/>
          </p:nvPr>
        </p:nvSpPr>
        <p:spPr>
          <a:xfrm>
            <a:off x="7049681" y="1501470"/>
            <a:ext cx="1920000" cy="205500"/>
          </a:xfrm>
          <a:prstGeom prst="rect">
            <a:avLst/>
          </a:prstGeom>
          <a:noFill/>
          <a:ln>
            <a:noFill/>
          </a:ln>
        </p:spPr>
        <p:txBody>
          <a:bodyPr anchorCtr="0" anchor="t" bIns="0" lIns="0" spcFirstLastPara="1" rIns="0" wrap="square" tIns="0">
            <a:spAutoFit/>
          </a:bodyPr>
          <a:lstStyle>
            <a:lvl1pPr indent="-228600" lvl="0" marL="457200" rtl="0" algn="l">
              <a:lnSpc>
                <a:spcPct val="150000"/>
              </a:lnSpc>
              <a:spcBef>
                <a:spcPts val="750"/>
              </a:spcBef>
              <a:spcAft>
                <a:spcPts val="0"/>
              </a:spcAft>
              <a:buClr>
                <a:schemeClr val="dk1"/>
              </a:buClr>
              <a:buSzPts val="1000"/>
              <a:buNone/>
              <a:defRPr sz="1000" cap="none">
                <a:latin typeface="Rubik Light"/>
                <a:ea typeface="Rubik Light"/>
                <a:cs typeface="Rubik Light"/>
                <a:sym typeface="Rubik Light"/>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73" name="Google Shape;273;p49"/>
          <p:cNvSpPr txBox="1"/>
          <p:nvPr>
            <p:ph idx="6" type="body"/>
          </p:nvPr>
        </p:nvSpPr>
        <p:spPr>
          <a:xfrm>
            <a:off x="7049681" y="2406805"/>
            <a:ext cx="1920000" cy="309300"/>
          </a:xfrm>
          <a:prstGeom prst="rect">
            <a:avLst/>
          </a:prstGeom>
          <a:noFill/>
          <a:ln>
            <a:noFill/>
          </a:ln>
        </p:spPr>
        <p:txBody>
          <a:bodyPr anchorCtr="0" anchor="t" bIns="0" lIns="0" spcFirstLastPara="1" rIns="0" wrap="square" tIns="0">
            <a:noAutofit/>
          </a:bodyPr>
          <a:lstStyle>
            <a:lvl1pPr indent="-228600" lvl="0" marL="457200" rtl="0" algn="l">
              <a:lnSpc>
                <a:spcPct val="150000"/>
              </a:lnSpc>
              <a:spcBef>
                <a:spcPts val="750"/>
              </a:spcBef>
              <a:spcAft>
                <a:spcPts val="0"/>
              </a:spcAft>
              <a:buClr>
                <a:schemeClr val="dk1"/>
              </a:buClr>
              <a:buSzPts val="1200"/>
              <a:buNone/>
              <a:defRPr sz="1200" cap="none">
                <a:latin typeface="Rubik Medium"/>
                <a:ea typeface="Rubik Medium"/>
                <a:cs typeface="Rubik Medium"/>
                <a:sym typeface="Rubik Medium"/>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74" name="Google Shape;274;p49"/>
          <p:cNvSpPr txBox="1"/>
          <p:nvPr>
            <p:ph idx="7" type="body"/>
          </p:nvPr>
        </p:nvSpPr>
        <p:spPr>
          <a:xfrm>
            <a:off x="7049681" y="2716148"/>
            <a:ext cx="1920000" cy="205500"/>
          </a:xfrm>
          <a:prstGeom prst="rect">
            <a:avLst/>
          </a:prstGeom>
          <a:noFill/>
          <a:ln>
            <a:noFill/>
          </a:ln>
        </p:spPr>
        <p:txBody>
          <a:bodyPr anchorCtr="0" anchor="t" bIns="0" lIns="0" spcFirstLastPara="1" rIns="0" wrap="square" tIns="0">
            <a:spAutoFit/>
          </a:bodyPr>
          <a:lstStyle>
            <a:lvl1pPr indent="-228600" lvl="0" marL="457200" rtl="0" algn="l">
              <a:lnSpc>
                <a:spcPct val="150000"/>
              </a:lnSpc>
              <a:spcBef>
                <a:spcPts val="750"/>
              </a:spcBef>
              <a:spcAft>
                <a:spcPts val="0"/>
              </a:spcAft>
              <a:buClr>
                <a:schemeClr val="dk1"/>
              </a:buClr>
              <a:buSzPts val="1000"/>
              <a:buNone/>
              <a:defRPr sz="1000" cap="none">
                <a:latin typeface="Rubik Light"/>
                <a:ea typeface="Rubik Light"/>
                <a:cs typeface="Rubik Light"/>
                <a:sym typeface="Rubik Light"/>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75" name="Google Shape;275;p49"/>
          <p:cNvSpPr txBox="1"/>
          <p:nvPr>
            <p:ph idx="8" type="body"/>
          </p:nvPr>
        </p:nvSpPr>
        <p:spPr>
          <a:xfrm>
            <a:off x="7049681" y="3646414"/>
            <a:ext cx="1920000" cy="309300"/>
          </a:xfrm>
          <a:prstGeom prst="rect">
            <a:avLst/>
          </a:prstGeom>
          <a:noFill/>
          <a:ln>
            <a:noFill/>
          </a:ln>
        </p:spPr>
        <p:txBody>
          <a:bodyPr anchorCtr="0" anchor="t" bIns="0" lIns="0" spcFirstLastPara="1" rIns="0" wrap="square" tIns="0">
            <a:noAutofit/>
          </a:bodyPr>
          <a:lstStyle>
            <a:lvl1pPr indent="-228600" lvl="0" marL="457200" rtl="0" algn="l">
              <a:lnSpc>
                <a:spcPct val="150000"/>
              </a:lnSpc>
              <a:spcBef>
                <a:spcPts val="750"/>
              </a:spcBef>
              <a:spcAft>
                <a:spcPts val="0"/>
              </a:spcAft>
              <a:buClr>
                <a:schemeClr val="dk1"/>
              </a:buClr>
              <a:buSzPts val="1200"/>
              <a:buNone/>
              <a:defRPr sz="1200" cap="none">
                <a:latin typeface="Rubik Medium"/>
                <a:ea typeface="Rubik Medium"/>
                <a:cs typeface="Rubik Medium"/>
                <a:sym typeface="Rubik Medium"/>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76" name="Google Shape;276;p49"/>
          <p:cNvSpPr txBox="1"/>
          <p:nvPr>
            <p:ph idx="9" type="body"/>
          </p:nvPr>
        </p:nvSpPr>
        <p:spPr>
          <a:xfrm>
            <a:off x="7049681" y="3955758"/>
            <a:ext cx="1920000" cy="205500"/>
          </a:xfrm>
          <a:prstGeom prst="rect">
            <a:avLst/>
          </a:prstGeom>
          <a:noFill/>
          <a:ln>
            <a:noFill/>
          </a:ln>
        </p:spPr>
        <p:txBody>
          <a:bodyPr anchorCtr="0" anchor="t" bIns="0" lIns="0" spcFirstLastPara="1" rIns="0" wrap="square" tIns="0">
            <a:spAutoFit/>
          </a:bodyPr>
          <a:lstStyle>
            <a:lvl1pPr indent="-228600" lvl="0" marL="457200" rtl="0" algn="l">
              <a:lnSpc>
                <a:spcPct val="150000"/>
              </a:lnSpc>
              <a:spcBef>
                <a:spcPts val="750"/>
              </a:spcBef>
              <a:spcAft>
                <a:spcPts val="0"/>
              </a:spcAft>
              <a:buClr>
                <a:schemeClr val="dk1"/>
              </a:buClr>
              <a:buSzPts val="1000"/>
              <a:buNone/>
              <a:defRPr sz="1000" cap="none">
                <a:latin typeface="Rubik Light"/>
                <a:ea typeface="Rubik Light"/>
                <a:cs typeface="Rubik Light"/>
                <a:sym typeface="Rubik Light"/>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277" name="Google Shape;277;p49"/>
          <p:cNvPicPr preferRelativeResize="0"/>
          <p:nvPr/>
        </p:nvPicPr>
        <p:blipFill rotWithShape="1">
          <a:blip r:embed="rId2">
            <a:alphaModFix/>
          </a:blip>
          <a:srcRect b="0" l="0" r="0" t="0"/>
          <a:stretch/>
        </p:blipFill>
        <p:spPr>
          <a:xfrm>
            <a:off x="5467418" y="4613787"/>
            <a:ext cx="913496" cy="302907"/>
          </a:xfrm>
          <a:prstGeom prst="rect">
            <a:avLst/>
          </a:prstGeom>
          <a:noFill/>
          <a:ln>
            <a:noFill/>
          </a:ln>
        </p:spPr>
      </p:pic>
    </p:spTree>
  </p:cSld>
  <p:clrMapOvr>
    <a:masterClrMapping/>
  </p:clrMapOvr>
  <p:transition spd="slow">
    <p:push/>
  </p:transition>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2 pictures" showMasterSp="0">
  <p:cSld name="Title, text and 2 pictures">
    <p:spTree>
      <p:nvGrpSpPr>
        <p:cNvPr id="278" name="Shape 278"/>
        <p:cNvGrpSpPr/>
        <p:nvPr/>
      </p:nvGrpSpPr>
      <p:grpSpPr>
        <a:xfrm>
          <a:off x="0" y="0"/>
          <a:ext cx="0" cy="0"/>
          <a:chOff x="0" y="0"/>
          <a:chExt cx="0" cy="0"/>
        </a:xfrm>
      </p:grpSpPr>
      <p:sp>
        <p:nvSpPr>
          <p:cNvPr id="279" name="Google Shape;279;p50"/>
          <p:cNvSpPr/>
          <p:nvPr>
            <p:ph idx="2" type="pic"/>
          </p:nvPr>
        </p:nvSpPr>
        <p:spPr>
          <a:xfrm>
            <a:off x="373084" y="2458355"/>
            <a:ext cx="2052300" cy="2685000"/>
          </a:xfrm>
          <a:prstGeom prst="rect">
            <a:avLst/>
          </a:prstGeom>
          <a:solidFill>
            <a:srgbClr val="F2F2F2"/>
          </a:solidFill>
          <a:ln>
            <a:noFill/>
          </a:ln>
        </p:spPr>
      </p:sp>
      <p:sp>
        <p:nvSpPr>
          <p:cNvPr id="280" name="Google Shape;280;p50"/>
          <p:cNvSpPr txBox="1"/>
          <p:nvPr>
            <p:ph type="ctrTitle"/>
          </p:nvPr>
        </p:nvSpPr>
        <p:spPr>
          <a:xfrm>
            <a:off x="3161195" y="1766303"/>
            <a:ext cx="3561600" cy="9231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Clr>
                <a:schemeClr val="dk1"/>
              </a:buClr>
              <a:buSzPts val="3000"/>
              <a:buFont typeface="Abhaya Libre ExtraBold"/>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81" name="Google Shape;281;p50"/>
          <p:cNvSpPr txBox="1"/>
          <p:nvPr>
            <p:ph idx="1" type="subTitle"/>
          </p:nvPr>
        </p:nvSpPr>
        <p:spPr>
          <a:xfrm>
            <a:off x="3161195" y="1569177"/>
            <a:ext cx="3561600" cy="138600"/>
          </a:xfrm>
          <a:prstGeom prst="rect">
            <a:avLst/>
          </a:prstGeom>
          <a:noFill/>
          <a:ln>
            <a:noFill/>
          </a:ln>
        </p:spPr>
        <p:txBody>
          <a:bodyPr anchorCtr="0" anchor="b" bIns="0" lIns="0" spcFirstLastPara="1" rIns="0" wrap="square" tIns="0">
            <a:spAutoFit/>
          </a:bodyPr>
          <a:lstStyle>
            <a:lvl1pPr lvl="0" rtl="0" algn="l">
              <a:lnSpc>
                <a:spcPct val="90000"/>
              </a:lnSpc>
              <a:spcBef>
                <a:spcPts val="750"/>
              </a:spcBef>
              <a:spcAft>
                <a:spcPts val="0"/>
              </a:spcAft>
              <a:buClr>
                <a:schemeClr val="dk1"/>
              </a:buClr>
              <a:buSzPts val="1000"/>
              <a:buNone/>
              <a:defRPr sz="1000" cap="none"/>
            </a:lvl1pPr>
            <a:lvl2pPr lvl="1" rtl="0" algn="ctr">
              <a:lnSpc>
                <a:spcPct val="90000"/>
              </a:lnSpc>
              <a:spcBef>
                <a:spcPts val="375"/>
              </a:spcBef>
              <a:spcAft>
                <a:spcPts val="0"/>
              </a:spcAft>
              <a:buClr>
                <a:schemeClr val="dk1"/>
              </a:buClr>
              <a:buSzPts val="1500"/>
              <a:buNone/>
              <a:defRPr sz="1500"/>
            </a:lvl2pPr>
            <a:lvl3pPr lvl="2" rtl="0" algn="ctr">
              <a:lnSpc>
                <a:spcPct val="90000"/>
              </a:lnSpc>
              <a:spcBef>
                <a:spcPts val="375"/>
              </a:spcBef>
              <a:spcAft>
                <a:spcPts val="0"/>
              </a:spcAft>
              <a:buClr>
                <a:schemeClr val="dk1"/>
              </a:buClr>
              <a:buSzPts val="1350"/>
              <a:buNone/>
              <a:defRPr sz="1350"/>
            </a:lvl3pPr>
            <a:lvl4pPr lvl="3" rtl="0" algn="ctr">
              <a:lnSpc>
                <a:spcPct val="90000"/>
              </a:lnSpc>
              <a:spcBef>
                <a:spcPts val="375"/>
              </a:spcBef>
              <a:spcAft>
                <a:spcPts val="0"/>
              </a:spcAft>
              <a:buClr>
                <a:schemeClr val="dk1"/>
              </a:buClr>
              <a:buSzPts val="1200"/>
              <a:buNone/>
              <a:defRPr sz="1200"/>
            </a:lvl4pPr>
            <a:lvl5pPr lvl="4" rtl="0" algn="ctr">
              <a:lnSpc>
                <a:spcPct val="90000"/>
              </a:lnSpc>
              <a:spcBef>
                <a:spcPts val="375"/>
              </a:spcBef>
              <a:spcAft>
                <a:spcPts val="0"/>
              </a:spcAft>
              <a:buClr>
                <a:schemeClr val="dk1"/>
              </a:buClr>
              <a:buSzPts val="1200"/>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sp>
        <p:nvSpPr>
          <p:cNvPr id="282" name="Google Shape;282;p50"/>
          <p:cNvSpPr txBox="1"/>
          <p:nvPr>
            <p:ph idx="3" type="body"/>
          </p:nvPr>
        </p:nvSpPr>
        <p:spPr>
          <a:xfrm>
            <a:off x="3161195" y="2074777"/>
            <a:ext cx="3562800" cy="2296500"/>
          </a:xfrm>
          <a:prstGeom prst="rect">
            <a:avLst/>
          </a:prstGeom>
          <a:noFill/>
          <a:ln>
            <a:noFill/>
          </a:ln>
        </p:spPr>
        <p:txBody>
          <a:bodyPr anchorCtr="0" anchor="t" bIns="0" lIns="0" spcFirstLastPara="1" rIns="0" wrap="square" tIns="0">
            <a:normAutofit/>
          </a:bodyPr>
          <a:lstStyle>
            <a:lvl1pPr indent="-228600" lvl="0" marL="457200" rtl="0" algn="l">
              <a:lnSpc>
                <a:spcPct val="150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83" name="Google Shape;283;p50"/>
          <p:cNvSpPr/>
          <p:nvPr>
            <p:ph idx="4" type="pic"/>
          </p:nvPr>
        </p:nvSpPr>
        <p:spPr>
          <a:xfrm>
            <a:off x="373084" y="2"/>
            <a:ext cx="2052300" cy="2357700"/>
          </a:xfrm>
          <a:prstGeom prst="rect">
            <a:avLst/>
          </a:prstGeom>
          <a:solidFill>
            <a:srgbClr val="F2F2F2"/>
          </a:solidFill>
          <a:ln>
            <a:noFill/>
          </a:ln>
        </p:spPr>
      </p:sp>
      <p:pic>
        <p:nvPicPr>
          <p:cNvPr id="284" name="Google Shape;284;p50"/>
          <p:cNvPicPr preferRelativeResize="0"/>
          <p:nvPr/>
        </p:nvPicPr>
        <p:blipFill rotWithShape="1">
          <a:blip r:embed="rId2">
            <a:alphaModFix/>
          </a:blip>
          <a:srcRect b="0" l="0" r="0" t="0"/>
          <a:stretch/>
        </p:blipFill>
        <p:spPr>
          <a:xfrm>
            <a:off x="7973600" y="4621541"/>
            <a:ext cx="868035" cy="287837"/>
          </a:xfrm>
          <a:prstGeom prst="rect">
            <a:avLst/>
          </a:prstGeom>
          <a:noFill/>
          <a:ln>
            <a:noFill/>
          </a:ln>
        </p:spPr>
      </p:pic>
    </p:spTree>
  </p:cSld>
  <p:clrMapOvr>
    <a:masterClrMapping/>
  </p:clrMapOvr>
  <p:transition spd="slow">
    <p:push/>
  </p:transition>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page with slogan" showMasterSp="0">
  <p:cSld name="Backpage with slogan">
    <p:bg>
      <p:bgPr>
        <a:solidFill>
          <a:schemeClr val="lt2"/>
        </a:solidFill>
      </p:bgPr>
    </p:bg>
    <p:spTree>
      <p:nvGrpSpPr>
        <p:cNvPr id="285" name="Shape 285"/>
        <p:cNvGrpSpPr/>
        <p:nvPr/>
      </p:nvGrpSpPr>
      <p:grpSpPr>
        <a:xfrm>
          <a:off x="0" y="0"/>
          <a:ext cx="0" cy="0"/>
          <a:chOff x="0" y="0"/>
          <a:chExt cx="0" cy="0"/>
        </a:xfrm>
      </p:grpSpPr>
      <p:sp>
        <p:nvSpPr>
          <p:cNvPr id="286" name="Google Shape;286;p51"/>
          <p:cNvSpPr/>
          <p:nvPr>
            <p:ph idx="2" type="pic"/>
          </p:nvPr>
        </p:nvSpPr>
        <p:spPr>
          <a:xfrm>
            <a:off x="0" y="0"/>
            <a:ext cx="9145200" cy="5143500"/>
          </a:xfrm>
          <a:prstGeom prst="rect">
            <a:avLst/>
          </a:prstGeom>
          <a:solidFill>
            <a:srgbClr val="F2F2F2"/>
          </a:solidFill>
          <a:ln>
            <a:noFill/>
          </a:ln>
        </p:spPr>
      </p:sp>
      <p:sp>
        <p:nvSpPr>
          <p:cNvPr id="287" name="Google Shape;287;p51"/>
          <p:cNvSpPr txBox="1"/>
          <p:nvPr>
            <p:ph idx="1" type="body"/>
          </p:nvPr>
        </p:nvSpPr>
        <p:spPr>
          <a:xfrm>
            <a:off x="1176405" y="2261606"/>
            <a:ext cx="2835000" cy="347400"/>
          </a:xfrm>
          <a:prstGeom prst="rect">
            <a:avLst/>
          </a:prstGeom>
          <a:blipFill rotWithShape="1">
            <a:blip r:embed="rId2">
              <a:alphaModFix/>
            </a:blip>
            <a:stretch>
              <a:fillRect b="0" l="0" r="0" t="0"/>
            </a:stretch>
          </a:blipFill>
          <a:ln>
            <a:noFill/>
          </a:ln>
        </p:spPr>
        <p:txBody>
          <a:bodyPr anchorCtr="0" anchor="t" bIns="0" lIns="0" spcFirstLastPara="1" rIns="0" wrap="square" tIns="0">
            <a:normAutofit/>
          </a:bodyPr>
          <a:lstStyle>
            <a:lvl1pPr indent="-234950" lvl="0" marL="457200" rtl="0" algn="l">
              <a:lnSpc>
                <a:spcPct val="90000"/>
              </a:lnSpc>
              <a:spcBef>
                <a:spcPts val="750"/>
              </a:spcBef>
              <a:spcAft>
                <a:spcPts val="0"/>
              </a:spcAft>
              <a:buClr>
                <a:srgbClr val="000000"/>
              </a:buClr>
              <a:buSzPts val="100"/>
              <a:buChar char="•"/>
              <a:defRPr sz="100">
                <a:solidFill>
                  <a:srgbClr val="000000"/>
                </a:solidFill>
              </a:defRPr>
            </a:lvl1pPr>
            <a:lvl2pPr indent="-234950" lvl="1" marL="914400" rtl="0" algn="l">
              <a:lnSpc>
                <a:spcPct val="90000"/>
              </a:lnSpc>
              <a:spcBef>
                <a:spcPts val="375"/>
              </a:spcBef>
              <a:spcAft>
                <a:spcPts val="0"/>
              </a:spcAft>
              <a:buClr>
                <a:srgbClr val="000000"/>
              </a:buClr>
              <a:buSzPts val="100"/>
              <a:buChar char="•"/>
              <a:defRPr sz="100">
                <a:solidFill>
                  <a:srgbClr val="000000"/>
                </a:solidFill>
              </a:defRPr>
            </a:lvl2pPr>
            <a:lvl3pPr indent="-234950" lvl="2" marL="1371600" rtl="0" algn="l">
              <a:lnSpc>
                <a:spcPct val="90000"/>
              </a:lnSpc>
              <a:spcBef>
                <a:spcPts val="375"/>
              </a:spcBef>
              <a:spcAft>
                <a:spcPts val="0"/>
              </a:spcAft>
              <a:buClr>
                <a:srgbClr val="000000"/>
              </a:buClr>
              <a:buSzPts val="100"/>
              <a:buChar char="•"/>
              <a:defRPr sz="100">
                <a:solidFill>
                  <a:srgbClr val="000000"/>
                </a:solidFill>
              </a:defRPr>
            </a:lvl3pPr>
            <a:lvl4pPr indent="-234950" lvl="3" marL="1828800" rtl="0" algn="l">
              <a:lnSpc>
                <a:spcPct val="90000"/>
              </a:lnSpc>
              <a:spcBef>
                <a:spcPts val="375"/>
              </a:spcBef>
              <a:spcAft>
                <a:spcPts val="0"/>
              </a:spcAft>
              <a:buClr>
                <a:srgbClr val="000000"/>
              </a:buClr>
              <a:buSzPts val="100"/>
              <a:buChar char="•"/>
              <a:defRPr sz="100">
                <a:solidFill>
                  <a:srgbClr val="000000"/>
                </a:solidFill>
              </a:defRPr>
            </a:lvl4pPr>
            <a:lvl5pPr indent="-234950" lvl="4" marL="2286000" rtl="0" algn="l">
              <a:lnSpc>
                <a:spcPct val="90000"/>
              </a:lnSpc>
              <a:spcBef>
                <a:spcPts val="375"/>
              </a:spcBef>
              <a:spcAft>
                <a:spcPts val="0"/>
              </a:spcAft>
              <a:buClr>
                <a:srgbClr val="000000"/>
              </a:buClr>
              <a:buSzPts val="100"/>
              <a:buChar char="•"/>
              <a:defRPr sz="100">
                <a:solidFill>
                  <a:srgbClr val="000000"/>
                </a:solidFill>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Tree>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page with picture" showMasterSp="0">
  <p:cSld name="Backpage with picture">
    <p:spTree>
      <p:nvGrpSpPr>
        <p:cNvPr id="295" name="Shape 295"/>
        <p:cNvGrpSpPr/>
        <p:nvPr/>
      </p:nvGrpSpPr>
      <p:grpSpPr>
        <a:xfrm>
          <a:off x="0" y="0"/>
          <a:ext cx="0" cy="0"/>
          <a:chOff x="0" y="0"/>
          <a:chExt cx="0" cy="0"/>
        </a:xfrm>
      </p:grpSpPr>
      <p:sp>
        <p:nvSpPr>
          <p:cNvPr id="296" name="Google Shape;296;p53"/>
          <p:cNvSpPr/>
          <p:nvPr>
            <p:ph idx="2" type="pic"/>
          </p:nvPr>
        </p:nvSpPr>
        <p:spPr>
          <a:xfrm>
            <a:off x="0" y="0"/>
            <a:ext cx="9145200" cy="5143500"/>
          </a:xfrm>
          <a:prstGeom prst="rect">
            <a:avLst/>
          </a:prstGeom>
          <a:solidFill>
            <a:srgbClr val="F2F2F2"/>
          </a:solidFill>
          <a:ln>
            <a:noFill/>
          </a:ln>
        </p:spPr>
      </p:sp>
      <p:sp>
        <p:nvSpPr>
          <p:cNvPr id="297" name="Google Shape;297;p53"/>
          <p:cNvSpPr txBox="1"/>
          <p:nvPr>
            <p:ph type="ctrTitle"/>
          </p:nvPr>
        </p:nvSpPr>
        <p:spPr>
          <a:xfrm>
            <a:off x="1519390" y="2787069"/>
            <a:ext cx="2844300" cy="9231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Clr>
                <a:schemeClr val="lt1"/>
              </a:buClr>
              <a:buSzPts val="3000"/>
              <a:buFont typeface="Abhaya Libre ExtraBold"/>
              <a:buNone/>
              <a:defRPr sz="3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98" name="Google Shape;298;p53"/>
          <p:cNvSpPr txBox="1"/>
          <p:nvPr>
            <p:ph idx="1" type="subTitle"/>
          </p:nvPr>
        </p:nvSpPr>
        <p:spPr>
          <a:xfrm>
            <a:off x="1519390" y="2439023"/>
            <a:ext cx="2844300" cy="304800"/>
          </a:xfrm>
          <a:prstGeom prst="rect">
            <a:avLst/>
          </a:prstGeom>
          <a:noFill/>
          <a:ln>
            <a:noFill/>
          </a:ln>
        </p:spPr>
        <p:txBody>
          <a:bodyPr anchorCtr="0" anchor="b" bIns="0" lIns="0" spcFirstLastPara="1" rIns="0" wrap="square" tIns="0">
            <a:spAutoFit/>
          </a:bodyPr>
          <a:lstStyle>
            <a:lvl1pPr lvl="0" rtl="0" algn="l">
              <a:lnSpc>
                <a:spcPct val="90000"/>
              </a:lnSpc>
              <a:spcBef>
                <a:spcPts val="750"/>
              </a:spcBef>
              <a:spcAft>
                <a:spcPts val="0"/>
              </a:spcAft>
              <a:buClr>
                <a:schemeClr val="lt1"/>
              </a:buClr>
              <a:buSzPts val="1100"/>
              <a:buNone/>
              <a:defRPr sz="1100" cap="none">
                <a:solidFill>
                  <a:schemeClr val="lt1"/>
                </a:solidFill>
              </a:defRPr>
            </a:lvl1pPr>
            <a:lvl2pPr lvl="1" rtl="0" algn="ctr">
              <a:lnSpc>
                <a:spcPct val="90000"/>
              </a:lnSpc>
              <a:spcBef>
                <a:spcPts val="375"/>
              </a:spcBef>
              <a:spcAft>
                <a:spcPts val="0"/>
              </a:spcAft>
              <a:buClr>
                <a:schemeClr val="dk1"/>
              </a:buClr>
              <a:buSzPts val="1500"/>
              <a:buNone/>
              <a:defRPr sz="1500"/>
            </a:lvl2pPr>
            <a:lvl3pPr lvl="2" rtl="0" algn="ctr">
              <a:lnSpc>
                <a:spcPct val="90000"/>
              </a:lnSpc>
              <a:spcBef>
                <a:spcPts val="375"/>
              </a:spcBef>
              <a:spcAft>
                <a:spcPts val="0"/>
              </a:spcAft>
              <a:buClr>
                <a:schemeClr val="dk1"/>
              </a:buClr>
              <a:buSzPts val="1350"/>
              <a:buNone/>
              <a:defRPr sz="1350"/>
            </a:lvl3pPr>
            <a:lvl4pPr lvl="3" rtl="0" algn="ctr">
              <a:lnSpc>
                <a:spcPct val="90000"/>
              </a:lnSpc>
              <a:spcBef>
                <a:spcPts val="375"/>
              </a:spcBef>
              <a:spcAft>
                <a:spcPts val="0"/>
              </a:spcAft>
              <a:buClr>
                <a:schemeClr val="dk1"/>
              </a:buClr>
              <a:buSzPts val="1200"/>
              <a:buNone/>
              <a:defRPr sz="1200"/>
            </a:lvl4pPr>
            <a:lvl5pPr lvl="4" rtl="0" algn="ctr">
              <a:lnSpc>
                <a:spcPct val="90000"/>
              </a:lnSpc>
              <a:spcBef>
                <a:spcPts val="375"/>
              </a:spcBef>
              <a:spcAft>
                <a:spcPts val="0"/>
              </a:spcAft>
              <a:buClr>
                <a:schemeClr val="dk1"/>
              </a:buClr>
              <a:buSzPts val="1200"/>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pic>
        <p:nvPicPr>
          <p:cNvPr id="299" name="Google Shape;299;p53"/>
          <p:cNvPicPr preferRelativeResize="0"/>
          <p:nvPr/>
        </p:nvPicPr>
        <p:blipFill>
          <a:blip r:embed="rId2">
            <a:alphaModFix/>
          </a:blip>
          <a:stretch>
            <a:fillRect/>
          </a:stretch>
        </p:blipFill>
        <p:spPr>
          <a:xfrm>
            <a:off x="7829618" y="4613787"/>
            <a:ext cx="913496" cy="302907"/>
          </a:xfrm>
          <a:prstGeom prst="rect">
            <a:avLst/>
          </a:prstGeom>
          <a:noFill/>
          <a:ln>
            <a:noFill/>
          </a:ln>
        </p:spPr>
      </p:pic>
    </p:spTree>
  </p:cSld>
  <p:clrMapOvr>
    <a:masterClrMapping/>
  </p:clrMapOvr>
  <p:transition spd="slow">
    <p:push/>
  </p:transition>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e tittel" type="titleOnly">
  <p:cSld name="TITLE_ONLY">
    <p:spTree>
      <p:nvGrpSpPr>
        <p:cNvPr id="300" name="Shape 300"/>
        <p:cNvGrpSpPr/>
        <p:nvPr/>
      </p:nvGrpSpPr>
      <p:grpSpPr>
        <a:xfrm>
          <a:off x="0" y="0"/>
          <a:ext cx="0" cy="0"/>
          <a:chOff x="0" y="0"/>
          <a:chExt cx="0" cy="0"/>
        </a:xfrm>
      </p:grpSpPr>
      <p:sp>
        <p:nvSpPr>
          <p:cNvPr id="301" name="Google Shape;301;p54"/>
          <p:cNvSpPr txBox="1"/>
          <p:nvPr>
            <p:ph type="title"/>
          </p:nvPr>
        </p:nvSpPr>
        <p:spPr>
          <a:xfrm>
            <a:off x="628650" y="273845"/>
            <a:ext cx="7886700" cy="994200"/>
          </a:xfrm>
          <a:prstGeom prst="rect">
            <a:avLst/>
          </a:prstGeom>
          <a:noFill/>
          <a:ln>
            <a:noFill/>
          </a:ln>
        </p:spPr>
        <p:txBody>
          <a:bodyPr anchorCtr="0" anchor="ctr" bIns="0" lIns="0" spcFirstLastPara="1" rIns="0" wrap="square" tIns="0">
            <a:normAutofit/>
          </a:bodyPr>
          <a:lstStyle>
            <a:lvl1pPr lvl="0" rtl="0" algn="l">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left aligned text)">
  <p:cSld name="Intro (left aligned text)">
    <p:spTree>
      <p:nvGrpSpPr>
        <p:cNvPr id="302" name="Shape 302"/>
        <p:cNvGrpSpPr/>
        <p:nvPr/>
      </p:nvGrpSpPr>
      <p:grpSpPr>
        <a:xfrm>
          <a:off x="0" y="0"/>
          <a:ext cx="0" cy="0"/>
          <a:chOff x="0" y="0"/>
          <a:chExt cx="0" cy="0"/>
        </a:xfrm>
      </p:grpSpPr>
      <p:sp>
        <p:nvSpPr>
          <p:cNvPr id="303" name="Google Shape;303;p55"/>
          <p:cNvSpPr txBox="1"/>
          <p:nvPr>
            <p:ph type="ctrTitle"/>
          </p:nvPr>
        </p:nvSpPr>
        <p:spPr>
          <a:xfrm>
            <a:off x="1143000" y="1903245"/>
            <a:ext cx="6858000" cy="4617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Clr>
                <a:schemeClr val="dk1"/>
              </a:buClr>
              <a:buSzPts val="3000"/>
              <a:buFont typeface="Abhaya Libre ExtraBold"/>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04" name="Google Shape;304;p55"/>
          <p:cNvSpPr txBox="1"/>
          <p:nvPr>
            <p:ph idx="1" type="subTitle"/>
          </p:nvPr>
        </p:nvSpPr>
        <p:spPr>
          <a:xfrm>
            <a:off x="1143000" y="1706119"/>
            <a:ext cx="6858000" cy="138600"/>
          </a:xfrm>
          <a:prstGeom prst="rect">
            <a:avLst/>
          </a:prstGeom>
          <a:noFill/>
          <a:ln>
            <a:noFill/>
          </a:ln>
        </p:spPr>
        <p:txBody>
          <a:bodyPr anchorCtr="0" anchor="b" bIns="0" lIns="0" spcFirstLastPara="1" rIns="0" wrap="square" tIns="0">
            <a:spAutoFit/>
          </a:bodyPr>
          <a:lstStyle>
            <a:lvl1pPr lvl="0" rtl="0" algn="l">
              <a:lnSpc>
                <a:spcPct val="90000"/>
              </a:lnSpc>
              <a:spcBef>
                <a:spcPts val="750"/>
              </a:spcBef>
              <a:spcAft>
                <a:spcPts val="0"/>
              </a:spcAft>
              <a:buClr>
                <a:schemeClr val="dk1"/>
              </a:buClr>
              <a:buSzPts val="1000"/>
              <a:buNone/>
              <a:defRPr sz="1000" cap="none"/>
            </a:lvl1pPr>
            <a:lvl2pPr lvl="1" rtl="0" algn="ctr">
              <a:lnSpc>
                <a:spcPct val="90000"/>
              </a:lnSpc>
              <a:spcBef>
                <a:spcPts val="375"/>
              </a:spcBef>
              <a:spcAft>
                <a:spcPts val="0"/>
              </a:spcAft>
              <a:buClr>
                <a:schemeClr val="dk1"/>
              </a:buClr>
              <a:buSzPts val="1500"/>
              <a:buNone/>
              <a:defRPr sz="1500"/>
            </a:lvl2pPr>
            <a:lvl3pPr lvl="2" rtl="0" algn="ctr">
              <a:lnSpc>
                <a:spcPct val="90000"/>
              </a:lnSpc>
              <a:spcBef>
                <a:spcPts val="375"/>
              </a:spcBef>
              <a:spcAft>
                <a:spcPts val="0"/>
              </a:spcAft>
              <a:buClr>
                <a:schemeClr val="dk1"/>
              </a:buClr>
              <a:buSzPts val="1350"/>
              <a:buNone/>
              <a:defRPr sz="1350"/>
            </a:lvl3pPr>
            <a:lvl4pPr lvl="3" rtl="0" algn="ctr">
              <a:lnSpc>
                <a:spcPct val="90000"/>
              </a:lnSpc>
              <a:spcBef>
                <a:spcPts val="375"/>
              </a:spcBef>
              <a:spcAft>
                <a:spcPts val="0"/>
              </a:spcAft>
              <a:buClr>
                <a:schemeClr val="dk1"/>
              </a:buClr>
              <a:buSzPts val="1200"/>
              <a:buNone/>
              <a:defRPr sz="1200"/>
            </a:lvl4pPr>
            <a:lvl5pPr lvl="4" rtl="0" algn="ctr">
              <a:lnSpc>
                <a:spcPct val="90000"/>
              </a:lnSpc>
              <a:spcBef>
                <a:spcPts val="375"/>
              </a:spcBef>
              <a:spcAft>
                <a:spcPts val="0"/>
              </a:spcAft>
              <a:buClr>
                <a:schemeClr val="dk1"/>
              </a:buClr>
              <a:buSzPts val="1200"/>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sp>
        <p:nvSpPr>
          <p:cNvPr id="305" name="Google Shape;305;p55"/>
          <p:cNvSpPr txBox="1"/>
          <p:nvPr>
            <p:ph idx="2" type="body"/>
          </p:nvPr>
        </p:nvSpPr>
        <p:spPr>
          <a:xfrm>
            <a:off x="1143000" y="2406462"/>
            <a:ext cx="6858000" cy="1949400"/>
          </a:xfrm>
          <a:prstGeom prst="rect">
            <a:avLst/>
          </a:prstGeom>
          <a:noFill/>
          <a:ln>
            <a:noFill/>
          </a:ln>
        </p:spPr>
        <p:txBody>
          <a:bodyPr anchorCtr="0" anchor="t" bIns="0" lIns="0" spcFirstLastPara="1" rIns="0" wrap="square" tIns="0">
            <a:normAutofit/>
          </a:bodyPr>
          <a:lstStyle>
            <a:lvl1pPr indent="-228600" lvl="0" marL="457200" rtl="0" algn="l">
              <a:lnSpc>
                <a:spcPct val="150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Tree>
  </p:cSld>
  <p:clrMapOvr>
    <a:masterClrMapping/>
  </p:clrMapOvr>
  <p:transition spd="slow">
    <p:push/>
  </p:transition>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lysbilde" showMasterSp="0">
  <p:cSld name="Tittellysbilde">
    <p:spTree>
      <p:nvGrpSpPr>
        <p:cNvPr id="306" name="Shape 306"/>
        <p:cNvGrpSpPr/>
        <p:nvPr/>
      </p:nvGrpSpPr>
      <p:grpSpPr>
        <a:xfrm>
          <a:off x="0" y="0"/>
          <a:ext cx="0" cy="0"/>
          <a:chOff x="0" y="0"/>
          <a:chExt cx="0" cy="0"/>
        </a:xfrm>
      </p:grpSpPr>
      <p:sp>
        <p:nvSpPr>
          <p:cNvPr id="307" name="Google Shape;307;p56"/>
          <p:cNvSpPr/>
          <p:nvPr>
            <p:ph idx="2" type="pic"/>
          </p:nvPr>
        </p:nvSpPr>
        <p:spPr>
          <a:xfrm>
            <a:off x="0" y="0"/>
            <a:ext cx="9144000" cy="5143500"/>
          </a:xfrm>
          <a:prstGeom prst="rect">
            <a:avLst/>
          </a:prstGeom>
          <a:solidFill>
            <a:srgbClr val="F2F2F2"/>
          </a:solidFill>
          <a:ln>
            <a:noFill/>
          </a:ln>
        </p:spPr>
      </p:sp>
      <p:sp>
        <p:nvSpPr>
          <p:cNvPr id="308" name="Google Shape;308;p56"/>
          <p:cNvSpPr txBox="1"/>
          <p:nvPr>
            <p:ph type="ctrTitle"/>
          </p:nvPr>
        </p:nvSpPr>
        <p:spPr>
          <a:xfrm>
            <a:off x="1143000" y="2134522"/>
            <a:ext cx="6858000" cy="461700"/>
          </a:xfrm>
          <a:prstGeom prst="rect">
            <a:avLst/>
          </a:prstGeom>
          <a:noFill/>
          <a:ln>
            <a:noFill/>
          </a:ln>
        </p:spPr>
        <p:txBody>
          <a:bodyPr anchorCtr="0" anchor="t" bIns="0" lIns="0" spcFirstLastPara="1" rIns="0" wrap="square" tIns="0">
            <a:spAutoFit/>
          </a:bodyPr>
          <a:lstStyle>
            <a:lvl1pPr lvl="0" rtl="0" algn="ctr">
              <a:lnSpc>
                <a:spcPct val="100000"/>
              </a:lnSpc>
              <a:spcBef>
                <a:spcPts val="0"/>
              </a:spcBef>
              <a:spcAft>
                <a:spcPts val="0"/>
              </a:spcAft>
              <a:buClr>
                <a:schemeClr val="lt1"/>
              </a:buClr>
              <a:buSzPts val="3000"/>
              <a:buFont typeface="Abhaya Libre ExtraBold"/>
              <a:buNone/>
              <a:defRPr sz="3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09" name="Google Shape;309;p56"/>
          <p:cNvSpPr txBox="1"/>
          <p:nvPr>
            <p:ph idx="1" type="subTitle"/>
          </p:nvPr>
        </p:nvSpPr>
        <p:spPr>
          <a:xfrm>
            <a:off x="1143000" y="1882333"/>
            <a:ext cx="6858000" cy="138600"/>
          </a:xfrm>
          <a:prstGeom prst="rect">
            <a:avLst/>
          </a:prstGeom>
          <a:noFill/>
          <a:ln>
            <a:noFill/>
          </a:ln>
        </p:spPr>
        <p:txBody>
          <a:bodyPr anchorCtr="0" anchor="b" bIns="0" lIns="0" spcFirstLastPara="1" rIns="0" wrap="square" tIns="0">
            <a:spAutoFit/>
          </a:bodyPr>
          <a:lstStyle>
            <a:lvl1pPr lvl="0" rtl="0" algn="ctr">
              <a:lnSpc>
                <a:spcPct val="90000"/>
              </a:lnSpc>
              <a:spcBef>
                <a:spcPts val="750"/>
              </a:spcBef>
              <a:spcAft>
                <a:spcPts val="0"/>
              </a:spcAft>
              <a:buClr>
                <a:schemeClr val="lt1"/>
              </a:buClr>
              <a:buSzPts val="1000"/>
              <a:buNone/>
              <a:defRPr sz="1000" cap="none">
                <a:solidFill>
                  <a:schemeClr val="lt1"/>
                </a:solidFill>
              </a:defRPr>
            </a:lvl1pPr>
            <a:lvl2pPr lvl="1" rtl="0" algn="ctr">
              <a:lnSpc>
                <a:spcPct val="90000"/>
              </a:lnSpc>
              <a:spcBef>
                <a:spcPts val="375"/>
              </a:spcBef>
              <a:spcAft>
                <a:spcPts val="0"/>
              </a:spcAft>
              <a:buClr>
                <a:schemeClr val="dk1"/>
              </a:buClr>
              <a:buSzPts val="1500"/>
              <a:buNone/>
              <a:defRPr sz="1500"/>
            </a:lvl2pPr>
            <a:lvl3pPr lvl="2" rtl="0" algn="ctr">
              <a:lnSpc>
                <a:spcPct val="90000"/>
              </a:lnSpc>
              <a:spcBef>
                <a:spcPts val="375"/>
              </a:spcBef>
              <a:spcAft>
                <a:spcPts val="0"/>
              </a:spcAft>
              <a:buClr>
                <a:schemeClr val="dk1"/>
              </a:buClr>
              <a:buSzPts val="1350"/>
              <a:buNone/>
              <a:defRPr sz="1350"/>
            </a:lvl3pPr>
            <a:lvl4pPr lvl="3" rtl="0" algn="ctr">
              <a:lnSpc>
                <a:spcPct val="90000"/>
              </a:lnSpc>
              <a:spcBef>
                <a:spcPts val="375"/>
              </a:spcBef>
              <a:spcAft>
                <a:spcPts val="0"/>
              </a:spcAft>
              <a:buClr>
                <a:schemeClr val="dk1"/>
              </a:buClr>
              <a:buSzPts val="1200"/>
              <a:buNone/>
              <a:defRPr sz="1200"/>
            </a:lvl4pPr>
            <a:lvl5pPr lvl="4" rtl="0" algn="ctr">
              <a:lnSpc>
                <a:spcPct val="90000"/>
              </a:lnSpc>
              <a:spcBef>
                <a:spcPts val="375"/>
              </a:spcBef>
              <a:spcAft>
                <a:spcPts val="0"/>
              </a:spcAft>
              <a:buClr>
                <a:schemeClr val="dk1"/>
              </a:buClr>
              <a:buSzPts val="1200"/>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pic>
        <p:nvPicPr>
          <p:cNvPr id="310" name="Google Shape;310;p56"/>
          <p:cNvPicPr preferRelativeResize="0"/>
          <p:nvPr/>
        </p:nvPicPr>
        <p:blipFill>
          <a:blip r:embed="rId2">
            <a:alphaModFix/>
          </a:blip>
          <a:stretch>
            <a:fillRect/>
          </a:stretch>
        </p:blipFill>
        <p:spPr>
          <a:xfrm>
            <a:off x="7829618" y="4613787"/>
            <a:ext cx="913496" cy="302907"/>
          </a:xfrm>
          <a:prstGeom prst="rect">
            <a:avLst/>
          </a:prstGeom>
          <a:noFill/>
          <a:ln>
            <a:noFill/>
          </a:ln>
        </p:spPr>
      </p:pic>
    </p:spTree>
  </p:cSld>
  <p:clrMapOvr>
    <a:masterClrMapping/>
  </p:clrMapOvr>
  <p:transition spd="slow">
    <p:push/>
  </p:transition>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colored background" showMasterSp="0">
  <p:cSld name="Title slide with colored background">
    <p:bg>
      <p:bgPr>
        <a:solidFill>
          <a:schemeClr val="accent1"/>
        </a:solidFill>
      </p:bgPr>
    </p:bg>
    <p:spTree>
      <p:nvGrpSpPr>
        <p:cNvPr id="311" name="Shape 311"/>
        <p:cNvGrpSpPr/>
        <p:nvPr/>
      </p:nvGrpSpPr>
      <p:grpSpPr>
        <a:xfrm>
          <a:off x="0" y="0"/>
          <a:ext cx="0" cy="0"/>
          <a:chOff x="0" y="0"/>
          <a:chExt cx="0" cy="0"/>
        </a:xfrm>
      </p:grpSpPr>
      <p:sp>
        <p:nvSpPr>
          <p:cNvPr id="312" name="Google Shape;312;p57"/>
          <p:cNvSpPr txBox="1"/>
          <p:nvPr>
            <p:ph type="ctrTitle"/>
          </p:nvPr>
        </p:nvSpPr>
        <p:spPr>
          <a:xfrm>
            <a:off x="1631004" y="2068445"/>
            <a:ext cx="5915700" cy="4617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Clr>
                <a:schemeClr val="lt1"/>
              </a:buClr>
              <a:buSzPts val="3000"/>
              <a:buFont typeface="Abhaya Libre ExtraBold"/>
              <a:buNone/>
              <a:defRPr sz="3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13" name="Google Shape;313;p57"/>
          <p:cNvSpPr txBox="1"/>
          <p:nvPr>
            <p:ph idx="1" type="subTitle"/>
          </p:nvPr>
        </p:nvSpPr>
        <p:spPr>
          <a:xfrm>
            <a:off x="1631004" y="1838280"/>
            <a:ext cx="5915700" cy="138600"/>
          </a:xfrm>
          <a:prstGeom prst="rect">
            <a:avLst/>
          </a:prstGeom>
          <a:noFill/>
          <a:ln>
            <a:noFill/>
          </a:ln>
        </p:spPr>
        <p:txBody>
          <a:bodyPr anchorCtr="0" anchor="b" bIns="0" lIns="0" spcFirstLastPara="1" rIns="0" wrap="square" tIns="0">
            <a:spAutoFit/>
          </a:bodyPr>
          <a:lstStyle>
            <a:lvl1pPr lvl="0" rtl="0" algn="l">
              <a:lnSpc>
                <a:spcPct val="90000"/>
              </a:lnSpc>
              <a:spcBef>
                <a:spcPts val="750"/>
              </a:spcBef>
              <a:spcAft>
                <a:spcPts val="0"/>
              </a:spcAft>
              <a:buClr>
                <a:schemeClr val="lt1"/>
              </a:buClr>
              <a:buSzPts val="1000"/>
              <a:buNone/>
              <a:defRPr sz="1000" cap="none">
                <a:solidFill>
                  <a:schemeClr val="lt1"/>
                </a:solidFill>
              </a:defRPr>
            </a:lvl1pPr>
            <a:lvl2pPr lvl="1" rtl="0" algn="ctr">
              <a:lnSpc>
                <a:spcPct val="90000"/>
              </a:lnSpc>
              <a:spcBef>
                <a:spcPts val="375"/>
              </a:spcBef>
              <a:spcAft>
                <a:spcPts val="0"/>
              </a:spcAft>
              <a:buClr>
                <a:schemeClr val="dk1"/>
              </a:buClr>
              <a:buSzPts val="1500"/>
              <a:buNone/>
              <a:defRPr sz="1500"/>
            </a:lvl2pPr>
            <a:lvl3pPr lvl="2" rtl="0" algn="ctr">
              <a:lnSpc>
                <a:spcPct val="90000"/>
              </a:lnSpc>
              <a:spcBef>
                <a:spcPts val="375"/>
              </a:spcBef>
              <a:spcAft>
                <a:spcPts val="0"/>
              </a:spcAft>
              <a:buClr>
                <a:schemeClr val="dk1"/>
              </a:buClr>
              <a:buSzPts val="1350"/>
              <a:buNone/>
              <a:defRPr sz="1350"/>
            </a:lvl3pPr>
            <a:lvl4pPr lvl="3" rtl="0" algn="ctr">
              <a:lnSpc>
                <a:spcPct val="90000"/>
              </a:lnSpc>
              <a:spcBef>
                <a:spcPts val="375"/>
              </a:spcBef>
              <a:spcAft>
                <a:spcPts val="0"/>
              </a:spcAft>
              <a:buClr>
                <a:schemeClr val="dk1"/>
              </a:buClr>
              <a:buSzPts val="1200"/>
              <a:buNone/>
              <a:defRPr sz="1200"/>
            </a:lvl4pPr>
            <a:lvl5pPr lvl="4" rtl="0" algn="ctr">
              <a:lnSpc>
                <a:spcPct val="90000"/>
              </a:lnSpc>
              <a:spcBef>
                <a:spcPts val="375"/>
              </a:spcBef>
              <a:spcAft>
                <a:spcPts val="0"/>
              </a:spcAft>
              <a:buClr>
                <a:schemeClr val="dk1"/>
              </a:buClr>
              <a:buSzPts val="1200"/>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pic>
        <p:nvPicPr>
          <p:cNvPr id="314" name="Google Shape;314;p57"/>
          <p:cNvPicPr preferRelativeResize="0"/>
          <p:nvPr/>
        </p:nvPicPr>
        <p:blipFill>
          <a:blip r:embed="rId2">
            <a:alphaModFix/>
          </a:blip>
          <a:stretch>
            <a:fillRect/>
          </a:stretch>
        </p:blipFill>
        <p:spPr>
          <a:xfrm>
            <a:off x="7829618" y="4613787"/>
            <a:ext cx="913496" cy="302907"/>
          </a:xfrm>
          <a:prstGeom prst="rect">
            <a:avLst/>
          </a:prstGeom>
          <a:noFill/>
          <a:ln>
            <a:noFill/>
          </a:ln>
        </p:spPr>
      </p:pic>
    </p:spTree>
  </p:cSld>
  <p:clrMapOvr>
    <a:masterClrMapping/>
  </p:clrMapOvr>
  <p:transition spd="slow">
    <p:push/>
  </p:transition>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centered text)">
  <p:cSld name="Intro (centered text)">
    <p:spTree>
      <p:nvGrpSpPr>
        <p:cNvPr id="315" name="Shape 315"/>
        <p:cNvGrpSpPr/>
        <p:nvPr/>
      </p:nvGrpSpPr>
      <p:grpSpPr>
        <a:xfrm>
          <a:off x="0" y="0"/>
          <a:ext cx="0" cy="0"/>
          <a:chOff x="0" y="0"/>
          <a:chExt cx="0" cy="0"/>
        </a:xfrm>
      </p:grpSpPr>
      <p:sp>
        <p:nvSpPr>
          <p:cNvPr id="316" name="Google Shape;316;p58"/>
          <p:cNvSpPr txBox="1"/>
          <p:nvPr>
            <p:ph type="ctrTitle"/>
          </p:nvPr>
        </p:nvSpPr>
        <p:spPr>
          <a:xfrm>
            <a:off x="1143000" y="1904055"/>
            <a:ext cx="6858000" cy="461700"/>
          </a:xfrm>
          <a:prstGeom prst="rect">
            <a:avLst/>
          </a:prstGeom>
          <a:noFill/>
          <a:ln>
            <a:noFill/>
          </a:ln>
        </p:spPr>
        <p:txBody>
          <a:bodyPr anchorCtr="0" anchor="t" bIns="0" lIns="0" spcFirstLastPara="1" rIns="0" wrap="square" tIns="0">
            <a:spAutoFit/>
          </a:bodyPr>
          <a:lstStyle>
            <a:lvl1pPr lvl="0" rtl="0" algn="ctr">
              <a:lnSpc>
                <a:spcPct val="100000"/>
              </a:lnSpc>
              <a:spcBef>
                <a:spcPts val="0"/>
              </a:spcBef>
              <a:spcAft>
                <a:spcPts val="0"/>
              </a:spcAft>
              <a:buClr>
                <a:schemeClr val="dk1"/>
              </a:buClr>
              <a:buSzPts val="3000"/>
              <a:buFont typeface="Abhaya Libre ExtraBold"/>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17" name="Google Shape;317;p58"/>
          <p:cNvSpPr txBox="1"/>
          <p:nvPr>
            <p:ph idx="1" type="subTitle"/>
          </p:nvPr>
        </p:nvSpPr>
        <p:spPr>
          <a:xfrm>
            <a:off x="1143000" y="1706119"/>
            <a:ext cx="6858000" cy="138600"/>
          </a:xfrm>
          <a:prstGeom prst="rect">
            <a:avLst/>
          </a:prstGeom>
          <a:noFill/>
          <a:ln>
            <a:noFill/>
          </a:ln>
        </p:spPr>
        <p:txBody>
          <a:bodyPr anchorCtr="0" anchor="b" bIns="0" lIns="0" spcFirstLastPara="1" rIns="0" wrap="square" tIns="0">
            <a:spAutoFit/>
          </a:bodyPr>
          <a:lstStyle>
            <a:lvl1pPr lvl="0" rtl="0" algn="ctr">
              <a:lnSpc>
                <a:spcPct val="90000"/>
              </a:lnSpc>
              <a:spcBef>
                <a:spcPts val="750"/>
              </a:spcBef>
              <a:spcAft>
                <a:spcPts val="0"/>
              </a:spcAft>
              <a:buClr>
                <a:schemeClr val="dk1"/>
              </a:buClr>
              <a:buSzPts val="1000"/>
              <a:buNone/>
              <a:defRPr sz="1000" cap="none"/>
            </a:lvl1pPr>
            <a:lvl2pPr lvl="1" rtl="0" algn="ctr">
              <a:lnSpc>
                <a:spcPct val="90000"/>
              </a:lnSpc>
              <a:spcBef>
                <a:spcPts val="375"/>
              </a:spcBef>
              <a:spcAft>
                <a:spcPts val="0"/>
              </a:spcAft>
              <a:buClr>
                <a:schemeClr val="dk1"/>
              </a:buClr>
              <a:buSzPts val="1500"/>
              <a:buNone/>
              <a:defRPr sz="1500"/>
            </a:lvl2pPr>
            <a:lvl3pPr lvl="2" rtl="0" algn="ctr">
              <a:lnSpc>
                <a:spcPct val="90000"/>
              </a:lnSpc>
              <a:spcBef>
                <a:spcPts val="375"/>
              </a:spcBef>
              <a:spcAft>
                <a:spcPts val="0"/>
              </a:spcAft>
              <a:buClr>
                <a:schemeClr val="dk1"/>
              </a:buClr>
              <a:buSzPts val="1350"/>
              <a:buNone/>
              <a:defRPr sz="1350"/>
            </a:lvl3pPr>
            <a:lvl4pPr lvl="3" rtl="0" algn="ctr">
              <a:lnSpc>
                <a:spcPct val="90000"/>
              </a:lnSpc>
              <a:spcBef>
                <a:spcPts val="375"/>
              </a:spcBef>
              <a:spcAft>
                <a:spcPts val="0"/>
              </a:spcAft>
              <a:buClr>
                <a:schemeClr val="dk1"/>
              </a:buClr>
              <a:buSzPts val="1200"/>
              <a:buNone/>
              <a:defRPr sz="1200"/>
            </a:lvl4pPr>
            <a:lvl5pPr lvl="4" rtl="0" algn="ctr">
              <a:lnSpc>
                <a:spcPct val="90000"/>
              </a:lnSpc>
              <a:spcBef>
                <a:spcPts val="375"/>
              </a:spcBef>
              <a:spcAft>
                <a:spcPts val="0"/>
              </a:spcAft>
              <a:buClr>
                <a:schemeClr val="dk1"/>
              </a:buClr>
              <a:buSzPts val="1200"/>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sp>
        <p:nvSpPr>
          <p:cNvPr id="318" name="Google Shape;318;p58"/>
          <p:cNvSpPr txBox="1"/>
          <p:nvPr>
            <p:ph idx="2" type="body"/>
          </p:nvPr>
        </p:nvSpPr>
        <p:spPr>
          <a:xfrm>
            <a:off x="1143000" y="2406462"/>
            <a:ext cx="6858000" cy="1949400"/>
          </a:xfrm>
          <a:prstGeom prst="rect">
            <a:avLst/>
          </a:prstGeom>
          <a:noFill/>
          <a:ln>
            <a:noFill/>
          </a:ln>
        </p:spPr>
        <p:txBody>
          <a:bodyPr anchorCtr="0" anchor="t" bIns="0" lIns="0" spcFirstLastPara="1" rIns="0" wrap="square" tIns="0">
            <a:normAutofit/>
          </a:bodyPr>
          <a:lstStyle>
            <a:lvl1pPr indent="-228600" lvl="0" marL="457200" rtl="0" algn="ctr">
              <a:lnSpc>
                <a:spcPct val="150000"/>
              </a:lnSpc>
              <a:spcBef>
                <a:spcPts val="750"/>
              </a:spcBef>
              <a:spcAft>
                <a:spcPts val="0"/>
              </a:spcAft>
              <a:buClr>
                <a:schemeClr val="dk1"/>
              </a:buClr>
              <a:buSzPts val="1000"/>
              <a:buNone/>
              <a:defRPr/>
            </a:lvl1pPr>
            <a:lvl2pPr indent="-228600" lvl="1" marL="914400" rtl="0" algn="ctr">
              <a:lnSpc>
                <a:spcPct val="90000"/>
              </a:lnSpc>
              <a:spcBef>
                <a:spcPts val="375"/>
              </a:spcBef>
              <a:spcAft>
                <a:spcPts val="0"/>
              </a:spcAft>
              <a:buClr>
                <a:schemeClr val="dk1"/>
              </a:buClr>
              <a:buSzPts val="1000"/>
              <a:buNone/>
              <a:defRPr/>
            </a:lvl2pPr>
            <a:lvl3pPr indent="-228600" lvl="2" marL="1371600" rtl="0" algn="ctr">
              <a:lnSpc>
                <a:spcPct val="90000"/>
              </a:lnSpc>
              <a:spcBef>
                <a:spcPts val="375"/>
              </a:spcBef>
              <a:spcAft>
                <a:spcPts val="0"/>
              </a:spcAft>
              <a:buClr>
                <a:schemeClr val="dk1"/>
              </a:buClr>
              <a:buSzPts val="1000"/>
              <a:buNone/>
              <a:defRPr/>
            </a:lvl3pPr>
            <a:lvl4pPr indent="-228600" lvl="3" marL="1828800" rtl="0" algn="ctr">
              <a:lnSpc>
                <a:spcPct val="90000"/>
              </a:lnSpc>
              <a:spcBef>
                <a:spcPts val="375"/>
              </a:spcBef>
              <a:spcAft>
                <a:spcPts val="0"/>
              </a:spcAft>
              <a:buClr>
                <a:schemeClr val="dk1"/>
              </a:buClr>
              <a:buSzPts val="1000"/>
              <a:buNone/>
              <a:defRPr/>
            </a:lvl4pPr>
            <a:lvl5pPr indent="-228600" lvl="4" marL="2286000" rtl="0" algn="ctr">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Tree>
  </p:cSld>
  <p:clrMapOvr>
    <a:masterClrMapping/>
  </p:clrMapOvr>
  <p:transition spd="slow">
    <p:push/>
  </p:transition>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slide #1">
  <p:cSld name="Picture slide #1">
    <p:spTree>
      <p:nvGrpSpPr>
        <p:cNvPr id="319" name="Shape 319"/>
        <p:cNvGrpSpPr/>
        <p:nvPr/>
      </p:nvGrpSpPr>
      <p:grpSpPr>
        <a:xfrm>
          <a:off x="0" y="0"/>
          <a:ext cx="0" cy="0"/>
          <a:chOff x="0" y="0"/>
          <a:chExt cx="0" cy="0"/>
        </a:xfrm>
      </p:grpSpPr>
      <p:sp>
        <p:nvSpPr>
          <p:cNvPr id="320" name="Google Shape;320;p59"/>
          <p:cNvSpPr/>
          <p:nvPr>
            <p:ph idx="2" type="pic"/>
          </p:nvPr>
        </p:nvSpPr>
        <p:spPr>
          <a:xfrm>
            <a:off x="180021" y="215961"/>
            <a:ext cx="8964000" cy="4927500"/>
          </a:xfrm>
          <a:prstGeom prst="rect">
            <a:avLst/>
          </a:prstGeom>
          <a:solidFill>
            <a:srgbClr val="F2F2F2"/>
          </a:solidFill>
          <a:ln>
            <a:noFill/>
          </a:ln>
        </p:spPr>
      </p:sp>
      <p:sp>
        <p:nvSpPr>
          <p:cNvPr id="321" name="Google Shape;321;p59"/>
          <p:cNvSpPr txBox="1"/>
          <p:nvPr>
            <p:ph type="ctrTitle"/>
          </p:nvPr>
        </p:nvSpPr>
        <p:spPr>
          <a:xfrm>
            <a:off x="943318" y="1199188"/>
            <a:ext cx="6858000" cy="4617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Clr>
                <a:schemeClr val="lt1"/>
              </a:buClr>
              <a:buSzPts val="3000"/>
              <a:buFont typeface="Abhaya Libre ExtraBold"/>
              <a:buNone/>
              <a:defRPr sz="3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322" name="Google Shape;322;p59"/>
          <p:cNvPicPr preferRelativeResize="0"/>
          <p:nvPr/>
        </p:nvPicPr>
        <p:blipFill>
          <a:blip r:embed="rId2">
            <a:alphaModFix/>
          </a:blip>
          <a:stretch>
            <a:fillRect/>
          </a:stretch>
        </p:blipFill>
        <p:spPr>
          <a:xfrm>
            <a:off x="7829618" y="4613787"/>
            <a:ext cx="913496" cy="302907"/>
          </a:xfrm>
          <a:prstGeom prst="rect">
            <a:avLst/>
          </a:prstGeom>
          <a:noFill/>
          <a:ln>
            <a:noFill/>
          </a:ln>
        </p:spPr>
      </p:pic>
    </p:spTree>
  </p:cSld>
  <p:clrMapOvr>
    <a:masterClrMapping/>
  </p:clrMapOvr>
  <p:transition spd="slow">
    <p:push/>
  </p:transition>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title and text">
  <p:cSld name="Picture, title and text">
    <p:bg>
      <p:bgPr>
        <a:solidFill>
          <a:srgbClr val="DFE3E6"/>
        </a:solidFill>
      </p:bgPr>
    </p:bg>
    <p:spTree>
      <p:nvGrpSpPr>
        <p:cNvPr id="323" name="Shape 323"/>
        <p:cNvGrpSpPr/>
        <p:nvPr/>
      </p:nvGrpSpPr>
      <p:grpSpPr>
        <a:xfrm>
          <a:off x="0" y="0"/>
          <a:ext cx="0" cy="0"/>
          <a:chOff x="0" y="0"/>
          <a:chExt cx="0" cy="0"/>
        </a:xfrm>
      </p:grpSpPr>
      <p:sp>
        <p:nvSpPr>
          <p:cNvPr id="324" name="Google Shape;324;p60"/>
          <p:cNvSpPr/>
          <p:nvPr/>
        </p:nvSpPr>
        <p:spPr>
          <a:xfrm>
            <a:off x="0" y="0"/>
            <a:ext cx="9144000" cy="5145088"/>
          </a:xfrm>
          <a:custGeom>
            <a:rect b="b" l="l" r="r" t="t"/>
            <a:pathLst>
              <a:path extrusionOk="0" h="5145088" w="9144000">
                <a:moveTo>
                  <a:pt x="0" y="0"/>
                </a:moveTo>
                <a:lnTo>
                  <a:pt x="9144000" y="0"/>
                </a:lnTo>
                <a:lnTo>
                  <a:pt x="9144000" y="216027"/>
                </a:lnTo>
                <a:lnTo>
                  <a:pt x="4176523" y="216027"/>
                </a:lnTo>
                <a:lnTo>
                  <a:pt x="4176523" y="5145088"/>
                </a:lnTo>
                <a:lnTo>
                  <a:pt x="4176522" y="5145088"/>
                </a:lnTo>
                <a:lnTo>
                  <a:pt x="4176522" y="216027"/>
                </a:lnTo>
                <a:lnTo>
                  <a:pt x="503124" y="216027"/>
                </a:lnTo>
                <a:lnTo>
                  <a:pt x="504867" y="216619"/>
                </a:lnTo>
                <a:lnTo>
                  <a:pt x="180022" y="585330"/>
                </a:lnTo>
                <a:lnTo>
                  <a:pt x="180022" y="5145088"/>
                </a:lnTo>
                <a:lnTo>
                  <a:pt x="0" y="5145088"/>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Light"/>
              <a:ea typeface="Rubik Light"/>
              <a:cs typeface="Rubik Light"/>
              <a:sym typeface="Rubik Light"/>
            </a:endParaRPr>
          </a:p>
        </p:txBody>
      </p:sp>
      <p:sp>
        <p:nvSpPr>
          <p:cNvPr id="325" name="Google Shape;325;p60"/>
          <p:cNvSpPr txBox="1"/>
          <p:nvPr>
            <p:ph type="ctrTitle"/>
          </p:nvPr>
        </p:nvSpPr>
        <p:spPr>
          <a:xfrm>
            <a:off x="4835403" y="1566794"/>
            <a:ext cx="3085500" cy="478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3000"/>
              <a:buFont typeface="Abhaya Libre ExtraBold"/>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26" name="Google Shape;326;p60"/>
          <p:cNvSpPr txBox="1"/>
          <p:nvPr>
            <p:ph idx="1" type="body"/>
          </p:nvPr>
        </p:nvSpPr>
        <p:spPr>
          <a:xfrm>
            <a:off x="4835403" y="1348756"/>
            <a:ext cx="3085500" cy="153900"/>
          </a:xfrm>
          <a:prstGeom prst="rect">
            <a:avLst/>
          </a:prstGeom>
          <a:noFill/>
          <a:ln>
            <a:noFill/>
          </a:ln>
        </p:spPr>
        <p:txBody>
          <a:bodyPr anchorCtr="0" anchor="b" bIns="0" lIns="0" spcFirstLastPara="1" rIns="0" wrap="square" tIns="0">
            <a:spAutoFit/>
          </a:bodyPr>
          <a:lstStyle>
            <a:lvl1pPr indent="-228600" lvl="0" marL="457200" rtl="0" algn="l">
              <a:lnSpc>
                <a:spcPct val="100000"/>
              </a:lnSpc>
              <a:spcBef>
                <a:spcPts val="0"/>
              </a:spcBef>
              <a:spcAft>
                <a:spcPts val="0"/>
              </a:spcAft>
              <a:buClr>
                <a:schemeClr val="dk1"/>
              </a:buClr>
              <a:buSzPts val="1000"/>
              <a:buNone/>
              <a:defRPr cap="none"/>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27" name="Google Shape;327;p60"/>
          <p:cNvSpPr txBox="1"/>
          <p:nvPr>
            <p:ph idx="2" type="body"/>
          </p:nvPr>
        </p:nvSpPr>
        <p:spPr>
          <a:xfrm>
            <a:off x="4835404" y="2044915"/>
            <a:ext cx="3085500" cy="2144400"/>
          </a:xfrm>
          <a:prstGeom prst="rect">
            <a:avLst/>
          </a:prstGeom>
          <a:noFill/>
          <a:ln>
            <a:noFill/>
          </a:ln>
        </p:spPr>
        <p:txBody>
          <a:bodyPr anchorCtr="0" anchor="t" bIns="0" lIns="0" spcFirstLastPara="1" rIns="0" wrap="square" tIns="0">
            <a:normAutofit/>
          </a:bodyPr>
          <a:lstStyle>
            <a:lvl1pPr indent="-228600" lvl="0" marL="457200" rtl="0" algn="l">
              <a:lnSpc>
                <a:spcPct val="135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28" name="Google Shape;328;p60"/>
          <p:cNvSpPr/>
          <p:nvPr>
            <p:ph idx="3" type="pic"/>
          </p:nvPr>
        </p:nvSpPr>
        <p:spPr>
          <a:xfrm>
            <a:off x="180010" y="215961"/>
            <a:ext cx="3996600" cy="4927500"/>
          </a:xfrm>
          <a:prstGeom prst="rect">
            <a:avLst/>
          </a:prstGeom>
          <a:solidFill>
            <a:srgbClr val="F2F2F2"/>
          </a:solidFill>
          <a:ln>
            <a:noFill/>
          </a:ln>
        </p:spPr>
      </p:sp>
    </p:spTree>
  </p:cSld>
  <p:clrMapOvr>
    <a:masterClrMapping/>
  </p:clrMapOvr>
  <p:transition spd="slow">
    <p:push/>
  </p:transition>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title and text #2">
  <p:cSld name="Picture, title and text #2">
    <p:bg>
      <p:bgPr>
        <a:solidFill>
          <a:srgbClr val="EADED0"/>
        </a:solidFill>
      </p:bgPr>
    </p:bg>
    <p:spTree>
      <p:nvGrpSpPr>
        <p:cNvPr id="329" name="Shape 329"/>
        <p:cNvGrpSpPr/>
        <p:nvPr/>
      </p:nvGrpSpPr>
      <p:grpSpPr>
        <a:xfrm>
          <a:off x="0" y="0"/>
          <a:ext cx="0" cy="0"/>
          <a:chOff x="0" y="0"/>
          <a:chExt cx="0" cy="0"/>
        </a:xfrm>
      </p:grpSpPr>
      <p:sp>
        <p:nvSpPr>
          <p:cNvPr id="330" name="Google Shape;330;p61"/>
          <p:cNvSpPr txBox="1"/>
          <p:nvPr>
            <p:ph type="ctrTitle"/>
          </p:nvPr>
        </p:nvSpPr>
        <p:spPr>
          <a:xfrm>
            <a:off x="1108939" y="1566794"/>
            <a:ext cx="3085500" cy="478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000000"/>
              </a:buClr>
              <a:buSzPts val="3000"/>
              <a:buFont typeface="Abhaya Libre ExtraBold"/>
              <a:buNone/>
              <a:defRPr sz="3000">
                <a:solidFill>
                  <a:srgbClr val="000000"/>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31" name="Google Shape;331;p61"/>
          <p:cNvSpPr txBox="1"/>
          <p:nvPr>
            <p:ph idx="1" type="body"/>
          </p:nvPr>
        </p:nvSpPr>
        <p:spPr>
          <a:xfrm>
            <a:off x="1108939" y="733391"/>
            <a:ext cx="3085500" cy="769200"/>
          </a:xfrm>
          <a:prstGeom prst="rect">
            <a:avLst/>
          </a:prstGeom>
          <a:noFill/>
          <a:ln>
            <a:noFill/>
          </a:ln>
        </p:spPr>
        <p:txBody>
          <a:bodyPr anchorCtr="0" anchor="b" bIns="0" lIns="0" spcFirstLastPara="1" rIns="0" wrap="square" tIns="0">
            <a:spAutoFit/>
          </a:bodyPr>
          <a:lstStyle>
            <a:lvl1pPr indent="-228600" lvl="0" marL="457200" rtl="0" algn="l">
              <a:lnSpc>
                <a:spcPct val="100000"/>
              </a:lnSpc>
              <a:spcBef>
                <a:spcPts val="0"/>
              </a:spcBef>
              <a:spcAft>
                <a:spcPts val="0"/>
              </a:spcAft>
              <a:buClr>
                <a:srgbClr val="000000"/>
              </a:buClr>
              <a:buSzPts val="1000"/>
              <a:buNone/>
              <a:defRPr cap="none">
                <a:solidFill>
                  <a:srgbClr val="000000"/>
                </a:solidFill>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32" name="Google Shape;332;p61"/>
          <p:cNvSpPr txBox="1"/>
          <p:nvPr>
            <p:ph idx="2" type="body"/>
          </p:nvPr>
        </p:nvSpPr>
        <p:spPr>
          <a:xfrm>
            <a:off x="1108939" y="2044915"/>
            <a:ext cx="3085500" cy="2144400"/>
          </a:xfrm>
          <a:prstGeom prst="rect">
            <a:avLst/>
          </a:prstGeom>
          <a:noFill/>
          <a:ln>
            <a:noFill/>
          </a:ln>
        </p:spPr>
        <p:txBody>
          <a:bodyPr anchorCtr="0" anchor="t" bIns="0" lIns="0" spcFirstLastPara="1" rIns="0" wrap="square" tIns="0">
            <a:normAutofit/>
          </a:bodyPr>
          <a:lstStyle>
            <a:lvl1pPr indent="-228600" lvl="0" marL="457200" rtl="0" algn="l">
              <a:lnSpc>
                <a:spcPct val="135000"/>
              </a:lnSpc>
              <a:spcBef>
                <a:spcPts val="750"/>
              </a:spcBef>
              <a:spcAft>
                <a:spcPts val="0"/>
              </a:spcAft>
              <a:buClr>
                <a:srgbClr val="000000"/>
              </a:buClr>
              <a:buSzPts val="1000"/>
              <a:buNone/>
              <a:defRPr>
                <a:solidFill>
                  <a:srgbClr val="000000"/>
                </a:solidFill>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33" name="Google Shape;333;p61"/>
          <p:cNvSpPr/>
          <p:nvPr>
            <p:ph idx="3" type="pic"/>
          </p:nvPr>
        </p:nvSpPr>
        <p:spPr>
          <a:xfrm>
            <a:off x="5121275" y="216005"/>
            <a:ext cx="4022700" cy="4927500"/>
          </a:xfrm>
          <a:prstGeom prst="rect">
            <a:avLst/>
          </a:prstGeom>
          <a:solidFill>
            <a:srgbClr val="F2F2F2"/>
          </a:solidFill>
          <a:ln>
            <a:noFill/>
          </a:ln>
        </p:spPr>
      </p:sp>
      <p:sp>
        <p:nvSpPr>
          <p:cNvPr id="334" name="Google Shape;334;p61"/>
          <p:cNvSpPr/>
          <p:nvPr/>
        </p:nvSpPr>
        <p:spPr>
          <a:xfrm>
            <a:off x="0" y="0"/>
            <a:ext cx="9144000" cy="5145088"/>
          </a:xfrm>
          <a:custGeom>
            <a:rect b="b" l="l" r="r" t="t"/>
            <a:pathLst>
              <a:path extrusionOk="0" h="5145088" w="9144000">
                <a:moveTo>
                  <a:pt x="0" y="0"/>
                </a:moveTo>
                <a:lnTo>
                  <a:pt x="9144000" y="0"/>
                </a:lnTo>
                <a:lnTo>
                  <a:pt x="9144000" y="216027"/>
                </a:lnTo>
                <a:lnTo>
                  <a:pt x="4176523" y="216027"/>
                </a:lnTo>
                <a:lnTo>
                  <a:pt x="4176523" y="5145088"/>
                </a:lnTo>
                <a:lnTo>
                  <a:pt x="4176522" y="5145088"/>
                </a:lnTo>
                <a:lnTo>
                  <a:pt x="4176522" y="216027"/>
                </a:lnTo>
                <a:lnTo>
                  <a:pt x="503124" y="216027"/>
                </a:lnTo>
                <a:lnTo>
                  <a:pt x="504867" y="216619"/>
                </a:lnTo>
                <a:lnTo>
                  <a:pt x="180022" y="585330"/>
                </a:lnTo>
                <a:lnTo>
                  <a:pt x="180022" y="5145088"/>
                </a:lnTo>
                <a:lnTo>
                  <a:pt x="0" y="5145088"/>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Light"/>
              <a:ea typeface="Rubik Light"/>
              <a:cs typeface="Rubik Light"/>
              <a:sym typeface="Rubik Light"/>
            </a:endParaRPr>
          </a:p>
        </p:txBody>
      </p:sp>
      <p:pic>
        <p:nvPicPr>
          <p:cNvPr id="335" name="Google Shape;335;p61"/>
          <p:cNvPicPr preferRelativeResize="0"/>
          <p:nvPr/>
        </p:nvPicPr>
        <p:blipFill>
          <a:blip r:embed="rId2">
            <a:alphaModFix/>
          </a:blip>
          <a:stretch>
            <a:fillRect/>
          </a:stretch>
        </p:blipFill>
        <p:spPr>
          <a:xfrm>
            <a:off x="7973600" y="4621541"/>
            <a:ext cx="868035" cy="287837"/>
          </a:xfrm>
          <a:prstGeom prst="rect">
            <a:avLst/>
          </a:prstGeom>
          <a:noFill/>
          <a:ln>
            <a:noFill/>
          </a:ln>
        </p:spPr>
      </p:pic>
    </p:spTree>
  </p:cSld>
  <p:clrMapOvr>
    <a:masterClrMapping/>
  </p:clrMapOvr>
  <p:transition spd="slow">
    <p:push/>
  </p:transition>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title and text #3" showMasterSp="0">
  <p:cSld name="Picture, title and text #3">
    <p:bg>
      <p:bgPr>
        <a:solidFill>
          <a:srgbClr val="DFE3E6"/>
        </a:solidFill>
      </p:bgPr>
    </p:bg>
    <p:spTree>
      <p:nvGrpSpPr>
        <p:cNvPr id="336" name="Shape 336"/>
        <p:cNvGrpSpPr/>
        <p:nvPr/>
      </p:nvGrpSpPr>
      <p:grpSpPr>
        <a:xfrm>
          <a:off x="0" y="0"/>
          <a:ext cx="0" cy="0"/>
          <a:chOff x="0" y="0"/>
          <a:chExt cx="0" cy="0"/>
        </a:xfrm>
      </p:grpSpPr>
      <p:sp>
        <p:nvSpPr>
          <p:cNvPr id="337" name="Google Shape;337;p62"/>
          <p:cNvSpPr/>
          <p:nvPr/>
        </p:nvSpPr>
        <p:spPr>
          <a:xfrm>
            <a:off x="0" y="0"/>
            <a:ext cx="9144000" cy="5145088"/>
          </a:xfrm>
          <a:custGeom>
            <a:rect b="b" l="l" r="r" t="t"/>
            <a:pathLst>
              <a:path extrusionOk="0" h="5145088" w="9144000">
                <a:moveTo>
                  <a:pt x="800537" y="475259"/>
                </a:moveTo>
                <a:lnTo>
                  <a:pt x="421251" y="854545"/>
                </a:lnTo>
                <a:lnTo>
                  <a:pt x="421251" y="4792198"/>
                </a:lnTo>
                <a:lnTo>
                  <a:pt x="5443870" y="4792198"/>
                </a:lnTo>
                <a:lnTo>
                  <a:pt x="5443870" y="475259"/>
                </a:lnTo>
                <a:close/>
                <a:moveTo>
                  <a:pt x="0" y="0"/>
                </a:moveTo>
                <a:lnTo>
                  <a:pt x="5443870" y="0"/>
                </a:lnTo>
                <a:lnTo>
                  <a:pt x="9144000" y="0"/>
                </a:lnTo>
                <a:lnTo>
                  <a:pt x="9144000" y="5145088"/>
                </a:lnTo>
                <a:lnTo>
                  <a:pt x="5443870" y="5145088"/>
                </a:lnTo>
                <a:lnTo>
                  <a:pt x="0" y="5145088"/>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Light"/>
              <a:ea typeface="Rubik Light"/>
              <a:cs typeface="Rubik Light"/>
              <a:sym typeface="Rubik Light"/>
            </a:endParaRPr>
          </a:p>
        </p:txBody>
      </p:sp>
      <p:sp>
        <p:nvSpPr>
          <p:cNvPr id="338" name="Google Shape;338;p62"/>
          <p:cNvSpPr txBox="1"/>
          <p:nvPr>
            <p:ph type="ctrTitle"/>
          </p:nvPr>
        </p:nvSpPr>
        <p:spPr>
          <a:xfrm>
            <a:off x="1108939" y="1566794"/>
            <a:ext cx="3085500" cy="478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3000"/>
              <a:buFont typeface="Abhaya Libre ExtraBold"/>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39" name="Google Shape;339;p62"/>
          <p:cNvSpPr txBox="1"/>
          <p:nvPr>
            <p:ph idx="1" type="body"/>
          </p:nvPr>
        </p:nvSpPr>
        <p:spPr>
          <a:xfrm>
            <a:off x="1108939" y="1348756"/>
            <a:ext cx="3085500" cy="153900"/>
          </a:xfrm>
          <a:prstGeom prst="rect">
            <a:avLst/>
          </a:prstGeom>
          <a:noFill/>
          <a:ln>
            <a:noFill/>
          </a:ln>
        </p:spPr>
        <p:txBody>
          <a:bodyPr anchorCtr="0" anchor="b" bIns="0" lIns="0" spcFirstLastPara="1" rIns="0" wrap="square" tIns="0">
            <a:spAutoFit/>
          </a:bodyPr>
          <a:lstStyle>
            <a:lvl1pPr indent="-228600" lvl="0" marL="457200" rtl="0" algn="l">
              <a:lnSpc>
                <a:spcPct val="100000"/>
              </a:lnSpc>
              <a:spcBef>
                <a:spcPts val="0"/>
              </a:spcBef>
              <a:spcAft>
                <a:spcPts val="0"/>
              </a:spcAft>
              <a:buClr>
                <a:schemeClr val="dk1"/>
              </a:buClr>
              <a:buSzPts val="1000"/>
              <a:buNone/>
              <a:defRPr cap="none"/>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40" name="Google Shape;340;p62"/>
          <p:cNvSpPr txBox="1"/>
          <p:nvPr>
            <p:ph idx="2" type="body"/>
          </p:nvPr>
        </p:nvSpPr>
        <p:spPr>
          <a:xfrm>
            <a:off x="1108939" y="2044915"/>
            <a:ext cx="3085500" cy="2144400"/>
          </a:xfrm>
          <a:prstGeom prst="rect">
            <a:avLst/>
          </a:prstGeom>
          <a:noFill/>
          <a:ln>
            <a:noFill/>
          </a:ln>
        </p:spPr>
        <p:txBody>
          <a:bodyPr anchorCtr="0" anchor="t" bIns="0" lIns="0" spcFirstLastPara="1" rIns="0" wrap="square" tIns="0">
            <a:normAutofit/>
          </a:bodyPr>
          <a:lstStyle>
            <a:lvl1pPr indent="-228600" lvl="0" marL="457200" rtl="0" algn="l">
              <a:lnSpc>
                <a:spcPct val="135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41" name="Google Shape;341;p62"/>
          <p:cNvSpPr/>
          <p:nvPr>
            <p:ph idx="3" type="pic"/>
          </p:nvPr>
        </p:nvSpPr>
        <p:spPr>
          <a:xfrm>
            <a:off x="5443881" y="475113"/>
            <a:ext cx="3700200" cy="4315800"/>
          </a:xfrm>
          <a:prstGeom prst="rect">
            <a:avLst/>
          </a:prstGeom>
          <a:solidFill>
            <a:srgbClr val="F2F2F2"/>
          </a:solidFill>
          <a:ln>
            <a:noFill/>
          </a:ln>
        </p:spPr>
      </p:sp>
      <p:pic>
        <p:nvPicPr>
          <p:cNvPr id="342" name="Google Shape;342;p62"/>
          <p:cNvPicPr preferRelativeResize="0"/>
          <p:nvPr/>
        </p:nvPicPr>
        <p:blipFill>
          <a:blip r:embed="rId2">
            <a:alphaModFix/>
          </a:blip>
          <a:stretch>
            <a:fillRect/>
          </a:stretch>
        </p:blipFill>
        <p:spPr>
          <a:xfrm>
            <a:off x="7905818" y="4232904"/>
            <a:ext cx="913496" cy="302907"/>
          </a:xfrm>
          <a:prstGeom prst="rect">
            <a:avLst/>
          </a:prstGeom>
          <a:noFill/>
          <a:ln>
            <a:noFill/>
          </a:ln>
        </p:spPr>
      </p:pic>
    </p:spTree>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title and text #4" showMasterSp="0">
  <p:cSld name="Picture, title and text #4">
    <p:bg>
      <p:bgPr>
        <a:solidFill>
          <a:srgbClr val="EADED0"/>
        </a:solidFill>
      </p:bgPr>
    </p:bg>
    <p:spTree>
      <p:nvGrpSpPr>
        <p:cNvPr id="343" name="Shape 343"/>
        <p:cNvGrpSpPr/>
        <p:nvPr/>
      </p:nvGrpSpPr>
      <p:grpSpPr>
        <a:xfrm>
          <a:off x="0" y="0"/>
          <a:ext cx="0" cy="0"/>
          <a:chOff x="0" y="0"/>
          <a:chExt cx="0" cy="0"/>
        </a:xfrm>
      </p:grpSpPr>
      <p:sp>
        <p:nvSpPr>
          <p:cNvPr id="344" name="Google Shape;344;p63"/>
          <p:cNvSpPr txBox="1"/>
          <p:nvPr>
            <p:ph type="ctrTitle"/>
          </p:nvPr>
        </p:nvSpPr>
        <p:spPr>
          <a:xfrm>
            <a:off x="4849806" y="1566794"/>
            <a:ext cx="3595800" cy="478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3000"/>
              <a:buFont typeface="Abhaya Libre ExtraBold"/>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45" name="Google Shape;345;p63"/>
          <p:cNvSpPr txBox="1"/>
          <p:nvPr>
            <p:ph idx="1" type="body"/>
          </p:nvPr>
        </p:nvSpPr>
        <p:spPr>
          <a:xfrm>
            <a:off x="4849805" y="1348756"/>
            <a:ext cx="3595800" cy="153900"/>
          </a:xfrm>
          <a:prstGeom prst="rect">
            <a:avLst/>
          </a:prstGeom>
          <a:noFill/>
          <a:ln>
            <a:noFill/>
          </a:ln>
        </p:spPr>
        <p:txBody>
          <a:bodyPr anchorCtr="0" anchor="b" bIns="0" lIns="0" spcFirstLastPara="1" rIns="0" wrap="square" tIns="0">
            <a:spAutoFit/>
          </a:bodyPr>
          <a:lstStyle>
            <a:lvl1pPr indent="-228600" lvl="0" marL="457200" rtl="0" algn="l">
              <a:lnSpc>
                <a:spcPct val="100000"/>
              </a:lnSpc>
              <a:spcBef>
                <a:spcPts val="0"/>
              </a:spcBef>
              <a:spcAft>
                <a:spcPts val="0"/>
              </a:spcAft>
              <a:buClr>
                <a:schemeClr val="dk1"/>
              </a:buClr>
              <a:buSzPts val="1000"/>
              <a:buNone/>
              <a:defRPr cap="none"/>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46" name="Google Shape;346;p63"/>
          <p:cNvSpPr txBox="1"/>
          <p:nvPr>
            <p:ph idx="2" type="body"/>
          </p:nvPr>
        </p:nvSpPr>
        <p:spPr>
          <a:xfrm>
            <a:off x="4849805" y="2044915"/>
            <a:ext cx="3595800" cy="2144400"/>
          </a:xfrm>
          <a:prstGeom prst="rect">
            <a:avLst/>
          </a:prstGeom>
          <a:noFill/>
          <a:ln>
            <a:noFill/>
          </a:ln>
        </p:spPr>
        <p:txBody>
          <a:bodyPr anchorCtr="0" anchor="t" bIns="0" lIns="0" spcFirstLastPara="1" rIns="0" wrap="square" tIns="0">
            <a:normAutofit/>
          </a:bodyPr>
          <a:lstStyle>
            <a:lvl1pPr indent="-228600" lvl="0" marL="457200" rtl="0" algn="l">
              <a:lnSpc>
                <a:spcPct val="135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47" name="Google Shape;347;p63"/>
          <p:cNvSpPr txBox="1"/>
          <p:nvPr>
            <p:ph idx="3" type="body"/>
          </p:nvPr>
        </p:nvSpPr>
        <p:spPr>
          <a:xfrm>
            <a:off x="3110789" y="4236433"/>
            <a:ext cx="859500" cy="365700"/>
          </a:xfrm>
          <a:prstGeom prst="rect">
            <a:avLst/>
          </a:prstGeom>
          <a:blipFill rotWithShape="1">
            <a:blip r:embed="rId2">
              <a:alphaModFix/>
            </a:blip>
            <a:stretch>
              <a:fillRect b="0" l="0" r="0" t="0"/>
            </a:stretch>
          </a:blipFill>
          <a:ln>
            <a:noFill/>
          </a:ln>
        </p:spPr>
        <p:txBody>
          <a:bodyPr anchorCtr="0" anchor="t" bIns="0" lIns="0" spcFirstLastPara="1" rIns="0" wrap="square" tIns="0">
            <a:normAutofit/>
          </a:bodyPr>
          <a:lstStyle>
            <a:lvl1pPr indent="-234950" lvl="0" marL="457200" rtl="0" algn="l">
              <a:lnSpc>
                <a:spcPct val="90000"/>
              </a:lnSpc>
              <a:spcBef>
                <a:spcPts val="750"/>
              </a:spcBef>
              <a:spcAft>
                <a:spcPts val="0"/>
              </a:spcAft>
              <a:buClr>
                <a:srgbClr val="000000"/>
              </a:buClr>
              <a:buSzPts val="100"/>
              <a:buChar char="•"/>
              <a:defRPr sz="100">
                <a:solidFill>
                  <a:srgbClr val="000000"/>
                </a:solidFill>
              </a:defRPr>
            </a:lvl1pPr>
            <a:lvl2pPr indent="-234950" lvl="1" marL="914400" rtl="0" algn="l">
              <a:lnSpc>
                <a:spcPct val="90000"/>
              </a:lnSpc>
              <a:spcBef>
                <a:spcPts val="375"/>
              </a:spcBef>
              <a:spcAft>
                <a:spcPts val="0"/>
              </a:spcAft>
              <a:buClr>
                <a:srgbClr val="000000"/>
              </a:buClr>
              <a:buSzPts val="100"/>
              <a:buChar char="•"/>
              <a:defRPr sz="100">
                <a:solidFill>
                  <a:srgbClr val="000000"/>
                </a:solidFill>
              </a:defRPr>
            </a:lvl2pPr>
            <a:lvl3pPr indent="-234950" lvl="2" marL="1371600" rtl="0" algn="l">
              <a:lnSpc>
                <a:spcPct val="90000"/>
              </a:lnSpc>
              <a:spcBef>
                <a:spcPts val="375"/>
              </a:spcBef>
              <a:spcAft>
                <a:spcPts val="0"/>
              </a:spcAft>
              <a:buClr>
                <a:srgbClr val="000000"/>
              </a:buClr>
              <a:buSzPts val="100"/>
              <a:buChar char="•"/>
              <a:defRPr sz="100">
                <a:solidFill>
                  <a:srgbClr val="000000"/>
                </a:solidFill>
              </a:defRPr>
            </a:lvl3pPr>
            <a:lvl4pPr indent="-234950" lvl="3" marL="1828800" rtl="0" algn="l">
              <a:lnSpc>
                <a:spcPct val="90000"/>
              </a:lnSpc>
              <a:spcBef>
                <a:spcPts val="375"/>
              </a:spcBef>
              <a:spcAft>
                <a:spcPts val="0"/>
              </a:spcAft>
              <a:buClr>
                <a:srgbClr val="000000"/>
              </a:buClr>
              <a:buSzPts val="100"/>
              <a:buChar char="•"/>
              <a:defRPr sz="100">
                <a:solidFill>
                  <a:srgbClr val="000000"/>
                </a:solidFill>
              </a:defRPr>
            </a:lvl4pPr>
            <a:lvl5pPr indent="-234950" lvl="4" marL="2286000" rtl="0" algn="l">
              <a:lnSpc>
                <a:spcPct val="90000"/>
              </a:lnSpc>
              <a:spcBef>
                <a:spcPts val="375"/>
              </a:spcBef>
              <a:spcAft>
                <a:spcPts val="0"/>
              </a:spcAft>
              <a:buClr>
                <a:srgbClr val="000000"/>
              </a:buClr>
              <a:buSzPts val="100"/>
              <a:buChar char="•"/>
              <a:defRPr sz="100">
                <a:solidFill>
                  <a:srgbClr val="000000"/>
                </a:solidFill>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48" name="Google Shape;348;p63"/>
          <p:cNvSpPr/>
          <p:nvPr/>
        </p:nvSpPr>
        <p:spPr>
          <a:xfrm>
            <a:off x="0" y="0"/>
            <a:ext cx="9144000" cy="5145088"/>
          </a:xfrm>
          <a:custGeom>
            <a:rect b="b" l="l" r="r" t="t"/>
            <a:pathLst>
              <a:path extrusionOk="0" h="5145088" w="9144000">
                <a:moveTo>
                  <a:pt x="0" y="0"/>
                </a:moveTo>
                <a:lnTo>
                  <a:pt x="5443870" y="0"/>
                </a:lnTo>
                <a:lnTo>
                  <a:pt x="9144000" y="0"/>
                </a:lnTo>
                <a:lnTo>
                  <a:pt x="9144000" y="475212"/>
                </a:lnTo>
                <a:lnTo>
                  <a:pt x="4572000" y="475212"/>
                </a:lnTo>
                <a:lnTo>
                  <a:pt x="4572000" y="475259"/>
                </a:lnTo>
                <a:lnTo>
                  <a:pt x="800537" y="475259"/>
                </a:lnTo>
                <a:lnTo>
                  <a:pt x="421251" y="854545"/>
                </a:lnTo>
                <a:lnTo>
                  <a:pt x="421251" y="4792198"/>
                </a:lnTo>
                <a:lnTo>
                  <a:pt x="4572000" y="4792198"/>
                </a:lnTo>
                <a:lnTo>
                  <a:pt x="4572000" y="4795752"/>
                </a:lnTo>
                <a:lnTo>
                  <a:pt x="9144000" y="4795752"/>
                </a:lnTo>
                <a:lnTo>
                  <a:pt x="9144000" y="5145088"/>
                </a:lnTo>
                <a:lnTo>
                  <a:pt x="5443870" y="5145088"/>
                </a:lnTo>
                <a:lnTo>
                  <a:pt x="0" y="5145088"/>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Light"/>
              <a:ea typeface="Rubik Light"/>
              <a:cs typeface="Rubik Light"/>
              <a:sym typeface="Rubik Light"/>
            </a:endParaRPr>
          </a:p>
        </p:txBody>
      </p:sp>
      <p:sp>
        <p:nvSpPr>
          <p:cNvPr id="349" name="Google Shape;349;p63"/>
          <p:cNvSpPr/>
          <p:nvPr>
            <p:ph idx="4" type="pic"/>
          </p:nvPr>
        </p:nvSpPr>
        <p:spPr>
          <a:xfrm>
            <a:off x="421253" y="475115"/>
            <a:ext cx="3809400" cy="4315800"/>
          </a:xfrm>
          <a:prstGeom prst="rect">
            <a:avLst/>
          </a:prstGeom>
          <a:solidFill>
            <a:srgbClr val="F2F2F2"/>
          </a:solidFill>
          <a:ln>
            <a:noFill/>
          </a:ln>
        </p:spPr>
      </p:sp>
      <p:pic>
        <p:nvPicPr>
          <p:cNvPr id="350" name="Google Shape;350;p63"/>
          <p:cNvPicPr preferRelativeResize="0"/>
          <p:nvPr/>
        </p:nvPicPr>
        <p:blipFill>
          <a:blip r:embed="rId3">
            <a:alphaModFix/>
          </a:blip>
          <a:stretch>
            <a:fillRect/>
          </a:stretch>
        </p:blipFill>
        <p:spPr>
          <a:xfrm>
            <a:off x="7973600" y="4316835"/>
            <a:ext cx="868035" cy="287837"/>
          </a:xfrm>
          <a:prstGeom prst="rect">
            <a:avLst/>
          </a:prstGeom>
          <a:noFill/>
          <a:ln>
            <a:noFill/>
          </a:ln>
        </p:spPr>
      </p:pic>
    </p:spTree>
  </p:cSld>
  <p:clrMapOvr>
    <a:masterClrMapping/>
  </p:clrMapOvr>
  <p:transition spd="slow">
    <p:push/>
  </p:transition>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tures, title and text">
  <p:cSld name="3 pictures, title and text">
    <p:bg>
      <p:bgPr>
        <a:solidFill>
          <a:srgbClr val="DFE3E6"/>
        </a:solidFill>
      </p:bgPr>
    </p:bg>
    <p:spTree>
      <p:nvGrpSpPr>
        <p:cNvPr id="351" name="Shape 351"/>
        <p:cNvGrpSpPr/>
        <p:nvPr/>
      </p:nvGrpSpPr>
      <p:grpSpPr>
        <a:xfrm>
          <a:off x="0" y="0"/>
          <a:ext cx="0" cy="0"/>
          <a:chOff x="0" y="0"/>
          <a:chExt cx="0" cy="0"/>
        </a:xfrm>
      </p:grpSpPr>
      <p:sp>
        <p:nvSpPr>
          <p:cNvPr id="352" name="Google Shape;352;p64"/>
          <p:cNvSpPr/>
          <p:nvPr/>
        </p:nvSpPr>
        <p:spPr>
          <a:xfrm>
            <a:off x="0" y="0"/>
            <a:ext cx="9144000" cy="5145080"/>
          </a:xfrm>
          <a:custGeom>
            <a:rect b="b" l="l" r="r" t="t"/>
            <a:pathLst>
              <a:path extrusionOk="0" h="5145080" w="9144000">
                <a:moveTo>
                  <a:pt x="0" y="0"/>
                </a:moveTo>
                <a:lnTo>
                  <a:pt x="9144000" y="0"/>
                </a:lnTo>
                <a:lnTo>
                  <a:pt x="9144000" y="5145080"/>
                </a:lnTo>
                <a:lnTo>
                  <a:pt x="9143994" y="5145080"/>
                </a:lnTo>
                <a:lnTo>
                  <a:pt x="9143994" y="216026"/>
                </a:lnTo>
                <a:lnTo>
                  <a:pt x="4918213" y="216026"/>
                </a:lnTo>
                <a:lnTo>
                  <a:pt x="4918213" y="5145080"/>
                </a:lnTo>
                <a:lnTo>
                  <a:pt x="0" y="514508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Light"/>
              <a:ea typeface="Rubik Light"/>
              <a:cs typeface="Rubik Light"/>
              <a:sym typeface="Rubik Light"/>
            </a:endParaRPr>
          </a:p>
        </p:txBody>
      </p:sp>
      <p:sp>
        <p:nvSpPr>
          <p:cNvPr id="353" name="Google Shape;353;p64"/>
          <p:cNvSpPr txBox="1"/>
          <p:nvPr>
            <p:ph type="ctrTitle"/>
          </p:nvPr>
        </p:nvSpPr>
        <p:spPr>
          <a:xfrm>
            <a:off x="5530291" y="1566794"/>
            <a:ext cx="3181500" cy="478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3000"/>
              <a:buFont typeface="Abhaya Libre ExtraBold"/>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54" name="Google Shape;354;p64"/>
          <p:cNvSpPr txBox="1"/>
          <p:nvPr>
            <p:ph idx="1" type="body"/>
          </p:nvPr>
        </p:nvSpPr>
        <p:spPr>
          <a:xfrm>
            <a:off x="5530291" y="1348756"/>
            <a:ext cx="3181500" cy="153900"/>
          </a:xfrm>
          <a:prstGeom prst="rect">
            <a:avLst/>
          </a:prstGeom>
          <a:noFill/>
          <a:ln>
            <a:noFill/>
          </a:ln>
        </p:spPr>
        <p:txBody>
          <a:bodyPr anchorCtr="0" anchor="b" bIns="0" lIns="0" spcFirstLastPara="1" rIns="0" wrap="square" tIns="0">
            <a:spAutoFit/>
          </a:bodyPr>
          <a:lstStyle>
            <a:lvl1pPr indent="-228600" lvl="0" marL="457200" rtl="0" algn="l">
              <a:lnSpc>
                <a:spcPct val="100000"/>
              </a:lnSpc>
              <a:spcBef>
                <a:spcPts val="0"/>
              </a:spcBef>
              <a:spcAft>
                <a:spcPts val="0"/>
              </a:spcAft>
              <a:buClr>
                <a:schemeClr val="dk1"/>
              </a:buClr>
              <a:buSzPts val="1000"/>
              <a:buNone/>
              <a:defRPr cap="none"/>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55" name="Google Shape;355;p64"/>
          <p:cNvSpPr txBox="1"/>
          <p:nvPr>
            <p:ph idx="2" type="body"/>
          </p:nvPr>
        </p:nvSpPr>
        <p:spPr>
          <a:xfrm>
            <a:off x="5530291" y="2044915"/>
            <a:ext cx="3181500" cy="2144400"/>
          </a:xfrm>
          <a:prstGeom prst="rect">
            <a:avLst/>
          </a:prstGeom>
          <a:noFill/>
          <a:ln>
            <a:noFill/>
          </a:ln>
        </p:spPr>
        <p:txBody>
          <a:bodyPr anchorCtr="0" anchor="t" bIns="0" lIns="0" spcFirstLastPara="1" rIns="0" wrap="square" tIns="0">
            <a:normAutofit/>
          </a:bodyPr>
          <a:lstStyle>
            <a:lvl1pPr indent="-228600" lvl="0" marL="457200" rtl="0" algn="l">
              <a:lnSpc>
                <a:spcPct val="135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56" name="Google Shape;356;p64"/>
          <p:cNvSpPr/>
          <p:nvPr>
            <p:ph idx="3" type="pic"/>
          </p:nvPr>
        </p:nvSpPr>
        <p:spPr>
          <a:xfrm>
            <a:off x="180022" y="215961"/>
            <a:ext cx="2333100" cy="2976600"/>
          </a:xfrm>
          <a:prstGeom prst="rect">
            <a:avLst/>
          </a:prstGeom>
          <a:solidFill>
            <a:srgbClr val="F2F2F2"/>
          </a:solidFill>
          <a:ln>
            <a:noFill/>
          </a:ln>
        </p:spPr>
      </p:sp>
      <p:sp>
        <p:nvSpPr>
          <p:cNvPr id="357" name="Google Shape;357;p64"/>
          <p:cNvSpPr/>
          <p:nvPr>
            <p:ph idx="4" type="pic"/>
          </p:nvPr>
        </p:nvSpPr>
        <p:spPr>
          <a:xfrm>
            <a:off x="2585123" y="215960"/>
            <a:ext cx="2333100" cy="4927500"/>
          </a:xfrm>
          <a:prstGeom prst="rect">
            <a:avLst/>
          </a:prstGeom>
          <a:solidFill>
            <a:srgbClr val="F2F2F2"/>
          </a:solidFill>
          <a:ln>
            <a:noFill/>
          </a:ln>
        </p:spPr>
      </p:sp>
      <p:sp>
        <p:nvSpPr>
          <p:cNvPr id="358" name="Google Shape;358;p64"/>
          <p:cNvSpPr/>
          <p:nvPr>
            <p:ph idx="5" type="pic"/>
          </p:nvPr>
        </p:nvSpPr>
        <p:spPr>
          <a:xfrm>
            <a:off x="180022" y="3264596"/>
            <a:ext cx="2333100" cy="1878900"/>
          </a:xfrm>
          <a:prstGeom prst="rect">
            <a:avLst/>
          </a:prstGeom>
          <a:solidFill>
            <a:srgbClr val="F2F2F2"/>
          </a:solidFill>
          <a:ln>
            <a:noFill/>
          </a:ln>
        </p:spPr>
      </p:sp>
    </p:spTree>
  </p:cSld>
  <p:clrMapOvr>
    <a:masterClrMapping/>
  </p:clrMapOvr>
  <p:transition spd="slow">
    <p:push/>
  </p:transition>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title and text #5">
  <p:cSld name="Picture, title and text #5">
    <p:bg>
      <p:bgPr>
        <a:solidFill>
          <a:srgbClr val="EADED0"/>
        </a:solidFill>
      </p:bgPr>
    </p:bg>
    <p:spTree>
      <p:nvGrpSpPr>
        <p:cNvPr id="359" name="Shape 359"/>
        <p:cNvGrpSpPr/>
        <p:nvPr/>
      </p:nvGrpSpPr>
      <p:grpSpPr>
        <a:xfrm>
          <a:off x="0" y="0"/>
          <a:ext cx="0" cy="0"/>
          <a:chOff x="0" y="0"/>
          <a:chExt cx="0" cy="0"/>
        </a:xfrm>
      </p:grpSpPr>
      <p:sp>
        <p:nvSpPr>
          <p:cNvPr id="360" name="Google Shape;360;p65"/>
          <p:cNvSpPr/>
          <p:nvPr/>
        </p:nvSpPr>
        <p:spPr>
          <a:xfrm>
            <a:off x="-1" y="0"/>
            <a:ext cx="9143991" cy="5145088"/>
          </a:xfrm>
          <a:custGeom>
            <a:rect b="b" l="l" r="r" t="t"/>
            <a:pathLst>
              <a:path extrusionOk="0" h="5145088" w="9143991">
                <a:moveTo>
                  <a:pt x="0" y="0"/>
                </a:moveTo>
                <a:lnTo>
                  <a:pt x="9143991" y="0"/>
                </a:lnTo>
                <a:lnTo>
                  <a:pt x="9143991" y="900112"/>
                </a:lnTo>
                <a:lnTo>
                  <a:pt x="3496017" y="900112"/>
                </a:lnTo>
                <a:lnTo>
                  <a:pt x="3496017" y="4244929"/>
                </a:lnTo>
                <a:lnTo>
                  <a:pt x="9143991" y="4244929"/>
                </a:lnTo>
                <a:lnTo>
                  <a:pt x="9143991" y="5145088"/>
                </a:lnTo>
                <a:lnTo>
                  <a:pt x="0" y="5145088"/>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Light"/>
              <a:ea typeface="Rubik Light"/>
              <a:cs typeface="Rubik Light"/>
              <a:sym typeface="Rubik Light"/>
            </a:endParaRPr>
          </a:p>
        </p:txBody>
      </p:sp>
      <p:sp>
        <p:nvSpPr>
          <p:cNvPr id="361" name="Google Shape;361;p65"/>
          <p:cNvSpPr txBox="1"/>
          <p:nvPr>
            <p:ph type="ctrTitle"/>
          </p:nvPr>
        </p:nvSpPr>
        <p:spPr>
          <a:xfrm>
            <a:off x="4086511" y="1566794"/>
            <a:ext cx="3635400" cy="478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3000"/>
              <a:buFont typeface="Abhaya Libre ExtraBold"/>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62" name="Google Shape;362;p65"/>
          <p:cNvSpPr txBox="1"/>
          <p:nvPr>
            <p:ph idx="1" type="body"/>
          </p:nvPr>
        </p:nvSpPr>
        <p:spPr>
          <a:xfrm>
            <a:off x="4086511" y="1348756"/>
            <a:ext cx="3635400" cy="153900"/>
          </a:xfrm>
          <a:prstGeom prst="rect">
            <a:avLst/>
          </a:prstGeom>
          <a:noFill/>
          <a:ln>
            <a:noFill/>
          </a:ln>
        </p:spPr>
        <p:txBody>
          <a:bodyPr anchorCtr="0" anchor="b" bIns="0" lIns="0" spcFirstLastPara="1" rIns="0" wrap="square" tIns="0">
            <a:spAutoFit/>
          </a:bodyPr>
          <a:lstStyle>
            <a:lvl1pPr indent="-228600" lvl="0" marL="457200" rtl="0" algn="l">
              <a:lnSpc>
                <a:spcPct val="100000"/>
              </a:lnSpc>
              <a:spcBef>
                <a:spcPts val="0"/>
              </a:spcBef>
              <a:spcAft>
                <a:spcPts val="0"/>
              </a:spcAft>
              <a:buClr>
                <a:schemeClr val="dk1"/>
              </a:buClr>
              <a:buSzPts val="1000"/>
              <a:buNone/>
              <a:defRPr cap="none"/>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63" name="Google Shape;363;p65"/>
          <p:cNvSpPr txBox="1"/>
          <p:nvPr>
            <p:ph idx="2" type="body"/>
          </p:nvPr>
        </p:nvSpPr>
        <p:spPr>
          <a:xfrm>
            <a:off x="4086511" y="2044915"/>
            <a:ext cx="3635400" cy="1836000"/>
          </a:xfrm>
          <a:prstGeom prst="rect">
            <a:avLst/>
          </a:prstGeom>
          <a:noFill/>
          <a:ln>
            <a:noFill/>
          </a:ln>
        </p:spPr>
        <p:txBody>
          <a:bodyPr anchorCtr="0" anchor="t" bIns="0" lIns="0" spcFirstLastPara="1" rIns="0" wrap="square" tIns="0">
            <a:normAutofit/>
          </a:bodyPr>
          <a:lstStyle>
            <a:lvl1pPr indent="-228600" lvl="0" marL="457200" rtl="0" algn="l">
              <a:lnSpc>
                <a:spcPct val="135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64" name="Google Shape;364;p65"/>
          <p:cNvSpPr/>
          <p:nvPr>
            <p:ph idx="3" type="pic"/>
          </p:nvPr>
        </p:nvSpPr>
        <p:spPr>
          <a:xfrm>
            <a:off x="997324" y="899837"/>
            <a:ext cx="2498700" cy="3343800"/>
          </a:xfrm>
          <a:prstGeom prst="rect">
            <a:avLst/>
          </a:prstGeom>
          <a:solidFill>
            <a:srgbClr val="F2F2F2"/>
          </a:solidFill>
          <a:ln>
            <a:noFill/>
          </a:ln>
        </p:spPr>
      </p:sp>
      <p:pic>
        <p:nvPicPr>
          <p:cNvPr id="365" name="Google Shape;365;p65"/>
          <p:cNvPicPr preferRelativeResize="0"/>
          <p:nvPr/>
        </p:nvPicPr>
        <p:blipFill>
          <a:blip r:embed="rId2">
            <a:alphaModFix/>
          </a:blip>
          <a:stretch>
            <a:fillRect/>
          </a:stretch>
        </p:blipFill>
        <p:spPr>
          <a:xfrm>
            <a:off x="7973600" y="3783598"/>
            <a:ext cx="868035" cy="287837"/>
          </a:xfrm>
          <a:prstGeom prst="rect">
            <a:avLst/>
          </a:prstGeom>
          <a:noFill/>
          <a:ln>
            <a:noFill/>
          </a:ln>
        </p:spPr>
      </p:pic>
    </p:spTree>
  </p:cSld>
  <p:clrMapOvr>
    <a:masterClrMapping/>
  </p:clrMapOvr>
  <p:transition spd="slow">
    <p:push/>
  </p:transition>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and numbered list" showMasterSp="0">
  <p:cSld name="Picture and numbered list">
    <p:bg>
      <p:bgPr>
        <a:solidFill>
          <a:srgbClr val="DFE3E6"/>
        </a:solidFill>
      </p:bgPr>
    </p:bg>
    <p:spTree>
      <p:nvGrpSpPr>
        <p:cNvPr id="366" name="Shape 366"/>
        <p:cNvGrpSpPr/>
        <p:nvPr/>
      </p:nvGrpSpPr>
      <p:grpSpPr>
        <a:xfrm>
          <a:off x="0" y="0"/>
          <a:ext cx="0" cy="0"/>
          <a:chOff x="0" y="0"/>
          <a:chExt cx="0" cy="0"/>
        </a:xfrm>
      </p:grpSpPr>
      <p:sp>
        <p:nvSpPr>
          <p:cNvPr id="367" name="Google Shape;367;p66"/>
          <p:cNvSpPr/>
          <p:nvPr/>
        </p:nvSpPr>
        <p:spPr>
          <a:xfrm>
            <a:off x="-1" y="0"/>
            <a:ext cx="9143999" cy="5145088"/>
          </a:xfrm>
          <a:custGeom>
            <a:rect b="b" l="l" r="r" t="t"/>
            <a:pathLst>
              <a:path extrusionOk="0" h="5145088" w="9143999">
                <a:moveTo>
                  <a:pt x="0" y="0"/>
                </a:moveTo>
                <a:lnTo>
                  <a:pt x="9143999" y="0"/>
                </a:lnTo>
                <a:lnTo>
                  <a:pt x="9143999" y="2095461"/>
                </a:lnTo>
                <a:lnTo>
                  <a:pt x="2279085" y="2095461"/>
                </a:lnTo>
                <a:lnTo>
                  <a:pt x="2279085" y="5145087"/>
                </a:lnTo>
                <a:lnTo>
                  <a:pt x="9143999" y="5145087"/>
                </a:lnTo>
                <a:lnTo>
                  <a:pt x="9143999" y="5145088"/>
                </a:lnTo>
                <a:lnTo>
                  <a:pt x="0" y="5145088"/>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Light"/>
              <a:ea typeface="Rubik Light"/>
              <a:cs typeface="Rubik Light"/>
              <a:sym typeface="Rubik Light"/>
            </a:endParaRPr>
          </a:p>
        </p:txBody>
      </p:sp>
      <p:sp>
        <p:nvSpPr>
          <p:cNvPr id="368" name="Google Shape;368;p66"/>
          <p:cNvSpPr txBox="1"/>
          <p:nvPr>
            <p:ph type="ctrTitle"/>
          </p:nvPr>
        </p:nvSpPr>
        <p:spPr>
          <a:xfrm>
            <a:off x="820903" y="871578"/>
            <a:ext cx="6311400" cy="478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3000"/>
              <a:buFont typeface="Abhaya Libre ExtraBold"/>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69" name="Google Shape;369;p66"/>
          <p:cNvSpPr txBox="1"/>
          <p:nvPr>
            <p:ph idx="1" type="body"/>
          </p:nvPr>
        </p:nvSpPr>
        <p:spPr>
          <a:xfrm>
            <a:off x="2664333" y="3015453"/>
            <a:ext cx="1620300" cy="603600"/>
          </a:xfrm>
          <a:prstGeom prst="rect">
            <a:avLst/>
          </a:prstGeom>
          <a:noFill/>
          <a:ln>
            <a:noFill/>
          </a:ln>
        </p:spPr>
        <p:txBody>
          <a:bodyPr anchorCtr="0" anchor="t" bIns="0" lIns="0" spcFirstLastPara="1" rIns="0" wrap="square" tIns="0">
            <a:spAutoFit/>
          </a:bodyPr>
          <a:lstStyle>
            <a:lvl1pPr indent="-228600" lvl="0" marL="457200" rtl="0" algn="l">
              <a:lnSpc>
                <a:spcPct val="135000"/>
              </a:lnSpc>
              <a:spcBef>
                <a:spcPts val="750"/>
              </a:spcBef>
              <a:spcAft>
                <a:spcPts val="0"/>
              </a:spcAft>
              <a:buClr>
                <a:schemeClr val="dk1"/>
              </a:buClr>
              <a:buSzPts val="1000"/>
              <a:buNone/>
              <a:defRPr cap="none">
                <a:latin typeface="Rubik Medium"/>
                <a:ea typeface="Rubik Medium"/>
                <a:cs typeface="Rubik Medium"/>
                <a:sym typeface="Rubik Medium"/>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70" name="Google Shape;370;p66"/>
          <p:cNvSpPr/>
          <p:nvPr>
            <p:ph idx="2" type="pic"/>
          </p:nvPr>
        </p:nvSpPr>
        <p:spPr>
          <a:xfrm>
            <a:off x="478861" y="2094822"/>
            <a:ext cx="1800300" cy="3048600"/>
          </a:xfrm>
          <a:prstGeom prst="rect">
            <a:avLst/>
          </a:prstGeom>
          <a:solidFill>
            <a:srgbClr val="F2F2F2"/>
          </a:solidFill>
          <a:ln>
            <a:noFill/>
          </a:ln>
        </p:spPr>
      </p:sp>
      <p:sp>
        <p:nvSpPr>
          <p:cNvPr id="371" name="Google Shape;371;p66"/>
          <p:cNvSpPr txBox="1"/>
          <p:nvPr>
            <p:ph idx="3" type="body"/>
          </p:nvPr>
        </p:nvSpPr>
        <p:spPr>
          <a:xfrm>
            <a:off x="2664334" y="3610196"/>
            <a:ext cx="1620300" cy="1242300"/>
          </a:xfrm>
          <a:prstGeom prst="rect">
            <a:avLst/>
          </a:prstGeom>
          <a:noFill/>
          <a:ln>
            <a:noFill/>
          </a:ln>
        </p:spPr>
        <p:txBody>
          <a:bodyPr anchorCtr="0" anchor="t" bIns="0" lIns="0" spcFirstLastPara="1" rIns="0" wrap="square" tIns="0">
            <a:normAutofit/>
          </a:bodyPr>
          <a:lstStyle>
            <a:lvl1pPr indent="-228600" lvl="0" marL="457200" rtl="0" algn="l">
              <a:lnSpc>
                <a:spcPct val="135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72" name="Google Shape;372;p66"/>
          <p:cNvSpPr txBox="1"/>
          <p:nvPr>
            <p:ph idx="4" type="body"/>
          </p:nvPr>
        </p:nvSpPr>
        <p:spPr>
          <a:xfrm>
            <a:off x="4824589" y="3021234"/>
            <a:ext cx="1620300" cy="603600"/>
          </a:xfrm>
          <a:prstGeom prst="rect">
            <a:avLst/>
          </a:prstGeom>
          <a:noFill/>
          <a:ln>
            <a:noFill/>
          </a:ln>
        </p:spPr>
        <p:txBody>
          <a:bodyPr anchorCtr="0" anchor="t" bIns="0" lIns="0" spcFirstLastPara="1" rIns="0" wrap="square" tIns="0">
            <a:spAutoFit/>
          </a:bodyPr>
          <a:lstStyle>
            <a:lvl1pPr indent="-228600" lvl="0" marL="457200" rtl="0" algn="l">
              <a:lnSpc>
                <a:spcPct val="135000"/>
              </a:lnSpc>
              <a:spcBef>
                <a:spcPts val="750"/>
              </a:spcBef>
              <a:spcAft>
                <a:spcPts val="0"/>
              </a:spcAft>
              <a:buClr>
                <a:schemeClr val="dk1"/>
              </a:buClr>
              <a:buSzPts val="1000"/>
              <a:buNone/>
              <a:defRPr cap="none">
                <a:latin typeface="Rubik Medium"/>
                <a:ea typeface="Rubik Medium"/>
                <a:cs typeface="Rubik Medium"/>
                <a:sym typeface="Rubik Medium"/>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73" name="Google Shape;373;p66"/>
          <p:cNvSpPr txBox="1"/>
          <p:nvPr>
            <p:ph idx="5" type="body"/>
          </p:nvPr>
        </p:nvSpPr>
        <p:spPr>
          <a:xfrm>
            <a:off x="4824590" y="3615977"/>
            <a:ext cx="1620300" cy="1242300"/>
          </a:xfrm>
          <a:prstGeom prst="rect">
            <a:avLst/>
          </a:prstGeom>
          <a:noFill/>
          <a:ln>
            <a:noFill/>
          </a:ln>
        </p:spPr>
        <p:txBody>
          <a:bodyPr anchorCtr="0" anchor="t" bIns="0" lIns="0" spcFirstLastPara="1" rIns="0" wrap="square" tIns="0">
            <a:normAutofit/>
          </a:bodyPr>
          <a:lstStyle>
            <a:lvl1pPr indent="-228600" lvl="0" marL="457200" rtl="0" algn="l">
              <a:lnSpc>
                <a:spcPct val="135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74" name="Google Shape;374;p66"/>
          <p:cNvSpPr txBox="1"/>
          <p:nvPr>
            <p:ph idx="6" type="body"/>
          </p:nvPr>
        </p:nvSpPr>
        <p:spPr>
          <a:xfrm>
            <a:off x="6941668" y="3015453"/>
            <a:ext cx="1620300" cy="603600"/>
          </a:xfrm>
          <a:prstGeom prst="rect">
            <a:avLst/>
          </a:prstGeom>
          <a:noFill/>
          <a:ln>
            <a:noFill/>
          </a:ln>
        </p:spPr>
        <p:txBody>
          <a:bodyPr anchorCtr="0" anchor="t" bIns="0" lIns="0" spcFirstLastPara="1" rIns="0" wrap="square" tIns="0">
            <a:spAutoFit/>
          </a:bodyPr>
          <a:lstStyle>
            <a:lvl1pPr indent="-228600" lvl="0" marL="457200" rtl="0" algn="l">
              <a:lnSpc>
                <a:spcPct val="135000"/>
              </a:lnSpc>
              <a:spcBef>
                <a:spcPts val="750"/>
              </a:spcBef>
              <a:spcAft>
                <a:spcPts val="0"/>
              </a:spcAft>
              <a:buClr>
                <a:schemeClr val="dk1"/>
              </a:buClr>
              <a:buSzPts val="1000"/>
              <a:buNone/>
              <a:defRPr cap="none">
                <a:latin typeface="Rubik Medium"/>
                <a:ea typeface="Rubik Medium"/>
                <a:cs typeface="Rubik Medium"/>
                <a:sym typeface="Rubik Medium"/>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75" name="Google Shape;375;p66"/>
          <p:cNvSpPr txBox="1"/>
          <p:nvPr>
            <p:ph idx="7" type="body"/>
          </p:nvPr>
        </p:nvSpPr>
        <p:spPr>
          <a:xfrm>
            <a:off x="6941669" y="3610196"/>
            <a:ext cx="1620300" cy="1242300"/>
          </a:xfrm>
          <a:prstGeom prst="rect">
            <a:avLst/>
          </a:prstGeom>
          <a:noFill/>
          <a:ln>
            <a:noFill/>
          </a:ln>
        </p:spPr>
        <p:txBody>
          <a:bodyPr anchorCtr="0" anchor="t" bIns="0" lIns="0" spcFirstLastPara="1" rIns="0" wrap="square" tIns="0">
            <a:normAutofit/>
          </a:bodyPr>
          <a:lstStyle>
            <a:lvl1pPr indent="-228600" lvl="0" marL="457200" rtl="0" algn="l">
              <a:lnSpc>
                <a:spcPct val="135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76" name="Google Shape;376;p66"/>
          <p:cNvSpPr txBox="1"/>
          <p:nvPr>
            <p:ph idx="8" type="body"/>
          </p:nvPr>
        </p:nvSpPr>
        <p:spPr>
          <a:xfrm>
            <a:off x="2664333" y="2461132"/>
            <a:ext cx="1620300" cy="4617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Clr>
                <a:schemeClr val="dk1"/>
              </a:buClr>
              <a:buSzPts val="3000"/>
              <a:buNone/>
              <a:defRPr sz="3000">
                <a:latin typeface="Rubik Medium"/>
                <a:ea typeface="Rubik Medium"/>
                <a:cs typeface="Rubik Medium"/>
                <a:sym typeface="Rubik Medium"/>
              </a:defRPr>
            </a:lvl1pPr>
            <a:lvl2pPr indent="-419100" lvl="1" marL="914400" rtl="0" algn="l">
              <a:lnSpc>
                <a:spcPct val="90000"/>
              </a:lnSpc>
              <a:spcBef>
                <a:spcPts val="375"/>
              </a:spcBef>
              <a:spcAft>
                <a:spcPts val="0"/>
              </a:spcAft>
              <a:buClr>
                <a:schemeClr val="dk1"/>
              </a:buClr>
              <a:buSzPts val="3000"/>
              <a:buChar char="•"/>
              <a:defRPr sz="3000">
                <a:latin typeface="Rubik Medium"/>
                <a:ea typeface="Rubik Medium"/>
                <a:cs typeface="Rubik Medium"/>
                <a:sym typeface="Rubik Medium"/>
              </a:defRPr>
            </a:lvl2pPr>
            <a:lvl3pPr indent="-419100" lvl="2" marL="1371600" rtl="0" algn="l">
              <a:lnSpc>
                <a:spcPct val="90000"/>
              </a:lnSpc>
              <a:spcBef>
                <a:spcPts val="375"/>
              </a:spcBef>
              <a:spcAft>
                <a:spcPts val="0"/>
              </a:spcAft>
              <a:buClr>
                <a:schemeClr val="dk1"/>
              </a:buClr>
              <a:buSzPts val="3000"/>
              <a:buChar char="•"/>
              <a:defRPr sz="3000">
                <a:latin typeface="Rubik Medium"/>
                <a:ea typeface="Rubik Medium"/>
                <a:cs typeface="Rubik Medium"/>
                <a:sym typeface="Rubik Medium"/>
              </a:defRPr>
            </a:lvl3pPr>
            <a:lvl4pPr indent="-419100" lvl="3" marL="1828800" rtl="0" algn="l">
              <a:lnSpc>
                <a:spcPct val="90000"/>
              </a:lnSpc>
              <a:spcBef>
                <a:spcPts val="375"/>
              </a:spcBef>
              <a:spcAft>
                <a:spcPts val="0"/>
              </a:spcAft>
              <a:buClr>
                <a:schemeClr val="dk1"/>
              </a:buClr>
              <a:buSzPts val="3000"/>
              <a:buChar char="•"/>
              <a:defRPr sz="3000">
                <a:latin typeface="Rubik Medium"/>
                <a:ea typeface="Rubik Medium"/>
                <a:cs typeface="Rubik Medium"/>
                <a:sym typeface="Rubik Medium"/>
              </a:defRPr>
            </a:lvl4pPr>
            <a:lvl5pPr indent="-419100" lvl="4" marL="2286000" rtl="0" algn="l">
              <a:lnSpc>
                <a:spcPct val="90000"/>
              </a:lnSpc>
              <a:spcBef>
                <a:spcPts val="375"/>
              </a:spcBef>
              <a:spcAft>
                <a:spcPts val="0"/>
              </a:spcAft>
              <a:buClr>
                <a:schemeClr val="dk1"/>
              </a:buClr>
              <a:buSzPts val="3000"/>
              <a:buChar char="•"/>
              <a:defRPr sz="3000">
                <a:latin typeface="Rubik Medium"/>
                <a:ea typeface="Rubik Medium"/>
                <a:cs typeface="Rubik Medium"/>
                <a:sym typeface="Rubik Medium"/>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77" name="Google Shape;377;p66"/>
          <p:cNvSpPr txBox="1"/>
          <p:nvPr>
            <p:ph idx="9" type="body"/>
          </p:nvPr>
        </p:nvSpPr>
        <p:spPr>
          <a:xfrm>
            <a:off x="4824589" y="2461132"/>
            <a:ext cx="1620300" cy="4617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Clr>
                <a:schemeClr val="dk1"/>
              </a:buClr>
              <a:buSzPts val="3000"/>
              <a:buNone/>
              <a:defRPr sz="3000">
                <a:latin typeface="Rubik Medium"/>
                <a:ea typeface="Rubik Medium"/>
                <a:cs typeface="Rubik Medium"/>
                <a:sym typeface="Rubik Medium"/>
              </a:defRPr>
            </a:lvl1pPr>
            <a:lvl2pPr indent="-419100" lvl="1" marL="914400" rtl="0" algn="l">
              <a:lnSpc>
                <a:spcPct val="90000"/>
              </a:lnSpc>
              <a:spcBef>
                <a:spcPts val="375"/>
              </a:spcBef>
              <a:spcAft>
                <a:spcPts val="0"/>
              </a:spcAft>
              <a:buClr>
                <a:schemeClr val="dk1"/>
              </a:buClr>
              <a:buSzPts val="3000"/>
              <a:buChar char="•"/>
              <a:defRPr sz="3000">
                <a:latin typeface="Rubik Medium"/>
                <a:ea typeface="Rubik Medium"/>
                <a:cs typeface="Rubik Medium"/>
                <a:sym typeface="Rubik Medium"/>
              </a:defRPr>
            </a:lvl2pPr>
            <a:lvl3pPr indent="-419100" lvl="2" marL="1371600" rtl="0" algn="l">
              <a:lnSpc>
                <a:spcPct val="90000"/>
              </a:lnSpc>
              <a:spcBef>
                <a:spcPts val="375"/>
              </a:spcBef>
              <a:spcAft>
                <a:spcPts val="0"/>
              </a:spcAft>
              <a:buClr>
                <a:schemeClr val="dk1"/>
              </a:buClr>
              <a:buSzPts val="3000"/>
              <a:buChar char="•"/>
              <a:defRPr sz="3000">
                <a:latin typeface="Rubik Medium"/>
                <a:ea typeface="Rubik Medium"/>
                <a:cs typeface="Rubik Medium"/>
                <a:sym typeface="Rubik Medium"/>
              </a:defRPr>
            </a:lvl3pPr>
            <a:lvl4pPr indent="-419100" lvl="3" marL="1828800" rtl="0" algn="l">
              <a:lnSpc>
                <a:spcPct val="90000"/>
              </a:lnSpc>
              <a:spcBef>
                <a:spcPts val="375"/>
              </a:spcBef>
              <a:spcAft>
                <a:spcPts val="0"/>
              </a:spcAft>
              <a:buClr>
                <a:schemeClr val="dk1"/>
              </a:buClr>
              <a:buSzPts val="3000"/>
              <a:buChar char="•"/>
              <a:defRPr sz="3000">
                <a:latin typeface="Rubik Medium"/>
                <a:ea typeface="Rubik Medium"/>
                <a:cs typeface="Rubik Medium"/>
                <a:sym typeface="Rubik Medium"/>
              </a:defRPr>
            </a:lvl4pPr>
            <a:lvl5pPr indent="-419100" lvl="4" marL="2286000" rtl="0" algn="l">
              <a:lnSpc>
                <a:spcPct val="90000"/>
              </a:lnSpc>
              <a:spcBef>
                <a:spcPts val="375"/>
              </a:spcBef>
              <a:spcAft>
                <a:spcPts val="0"/>
              </a:spcAft>
              <a:buClr>
                <a:schemeClr val="dk1"/>
              </a:buClr>
              <a:buSzPts val="3000"/>
              <a:buChar char="•"/>
              <a:defRPr sz="3000">
                <a:latin typeface="Rubik Medium"/>
                <a:ea typeface="Rubik Medium"/>
                <a:cs typeface="Rubik Medium"/>
                <a:sym typeface="Rubik Medium"/>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78" name="Google Shape;378;p66"/>
          <p:cNvSpPr txBox="1"/>
          <p:nvPr>
            <p:ph idx="13" type="body"/>
          </p:nvPr>
        </p:nvSpPr>
        <p:spPr>
          <a:xfrm>
            <a:off x="6941672" y="2461132"/>
            <a:ext cx="1620300" cy="4617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Clr>
                <a:schemeClr val="dk1"/>
              </a:buClr>
              <a:buSzPts val="3000"/>
              <a:buNone/>
              <a:defRPr sz="3000">
                <a:latin typeface="Rubik Medium"/>
                <a:ea typeface="Rubik Medium"/>
                <a:cs typeface="Rubik Medium"/>
                <a:sym typeface="Rubik Medium"/>
              </a:defRPr>
            </a:lvl1pPr>
            <a:lvl2pPr indent="-419100" lvl="1" marL="914400" rtl="0" algn="l">
              <a:lnSpc>
                <a:spcPct val="90000"/>
              </a:lnSpc>
              <a:spcBef>
                <a:spcPts val="375"/>
              </a:spcBef>
              <a:spcAft>
                <a:spcPts val="0"/>
              </a:spcAft>
              <a:buClr>
                <a:schemeClr val="dk1"/>
              </a:buClr>
              <a:buSzPts val="3000"/>
              <a:buChar char="•"/>
              <a:defRPr sz="3000">
                <a:latin typeface="Rubik Medium"/>
                <a:ea typeface="Rubik Medium"/>
                <a:cs typeface="Rubik Medium"/>
                <a:sym typeface="Rubik Medium"/>
              </a:defRPr>
            </a:lvl2pPr>
            <a:lvl3pPr indent="-419100" lvl="2" marL="1371600" rtl="0" algn="l">
              <a:lnSpc>
                <a:spcPct val="90000"/>
              </a:lnSpc>
              <a:spcBef>
                <a:spcPts val="375"/>
              </a:spcBef>
              <a:spcAft>
                <a:spcPts val="0"/>
              </a:spcAft>
              <a:buClr>
                <a:schemeClr val="dk1"/>
              </a:buClr>
              <a:buSzPts val="3000"/>
              <a:buChar char="•"/>
              <a:defRPr sz="3000">
                <a:latin typeface="Rubik Medium"/>
                <a:ea typeface="Rubik Medium"/>
                <a:cs typeface="Rubik Medium"/>
                <a:sym typeface="Rubik Medium"/>
              </a:defRPr>
            </a:lvl3pPr>
            <a:lvl4pPr indent="-419100" lvl="3" marL="1828800" rtl="0" algn="l">
              <a:lnSpc>
                <a:spcPct val="90000"/>
              </a:lnSpc>
              <a:spcBef>
                <a:spcPts val="375"/>
              </a:spcBef>
              <a:spcAft>
                <a:spcPts val="0"/>
              </a:spcAft>
              <a:buClr>
                <a:schemeClr val="dk1"/>
              </a:buClr>
              <a:buSzPts val="3000"/>
              <a:buChar char="•"/>
              <a:defRPr sz="3000">
                <a:latin typeface="Rubik Medium"/>
                <a:ea typeface="Rubik Medium"/>
                <a:cs typeface="Rubik Medium"/>
                <a:sym typeface="Rubik Medium"/>
              </a:defRPr>
            </a:lvl4pPr>
            <a:lvl5pPr indent="-419100" lvl="4" marL="2286000" rtl="0" algn="l">
              <a:lnSpc>
                <a:spcPct val="90000"/>
              </a:lnSpc>
              <a:spcBef>
                <a:spcPts val="375"/>
              </a:spcBef>
              <a:spcAft>
                <a:spcPts val="0"/>
              </a:spcAft>
              <a:buClr>
                <a:schemeClr val="dk1"/>
              </a:buClr>
              <a:buSzPts val="3000"/>
              <a:buChar char="•"/>
              <a:defRPr sz="3000">
                <a:latin typeface="Rubik Medium"/>
                <a:ea typeface="Rubik Medium"/>
                <a:cs typeface="Rubik Medium"/>
                <a:sym typeface="Rubik Medium"/>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79" name="Google Shape;379;p66"/>
          <p:cNvSpPr txBox="1"/>
          <p:nvPr>
            <p:ph idx="14" type="body"/>
          </p:nvPr>
        </p:nvSpPr>
        <p:spPr>
          <a:xfrm>
            <a:off x="820903" y="662391"/>
            <a:ext cx="6311400" cy="153900"/>
          </a:xfrm>
          <a:prstGeom prst="rect">
            <a:avLst/>
          </a:prstGeom>
          <a:noFill/>
          <a:ln>
            <a:noFill/>
          </a:ln>
        </p:spPr>
        <p:txBody>
          <a:bodyPr anchorCtr="0" anchor="b" bIns="0" lIns="0" spcFirstLastPara="1" rIns="0" wrap="square" tIns="0">
            <a:spAutoFit/>
          </a:bodyPr>
          <a:lstStyle>
            <a:lvl1pPr indent="-228600" lvl="0" marL="457200" rtl="0" algn="l">
              <a:lnSpc>
                <a:spcPct val="100000"/>
              </a:lnSpc>
              <a:spcBef>
                <a:spcPts val="0"/>
              </a:spcBef>
              <a:spcAft>
                <a:spcPts val="0"/>
              </a:spcAft>
              <a:buClr>
                <a:schemeClr val="dk1"/>
              </a:buClr>
              <a:buSzPts val="1000"/>
              <a:buNone/>
              <a:defRPr cap="none"/>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80" name="Google Shape;380;p66"/>
          <p:cNvSpPr txBox="1"/>
          <p:nvPr>
            <p:ph idx="15" type="body"/>
          </p:nvPr>
        </p:nvSpPr>
        <p:spPr>
          <a:xfrm>
            <a:off x="820902" y="1358551"/>
            <a:ext cx="6311400" cy="478200"/>
          </a:xfrm>
          <a:prstGeom prst="rect">
            <a:avLst/>
          </a:prstGeom>
          <a:noFill/>
          <a:ln>
            <a:noFill/>
          </a:ln>
        </p:spPr>
        <p:txBody>
          <a:bodyPr anchorCtr="0" anchor="t" bIns="0" lIns="0" spcFirstLastPara="1" rIns="0" wrap="square" tIns="0">
            <a:normAutofit/>
          </a:bodyPr>
          <a:lstStyle>
            <a:lvl1pPr indent="-228600" lvl="0" marL="457200" rtl="0" algn="l">
              <a:lnSpc>
                <a:spcPct val="135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381" name="Google Shape;381;p66"/>
          <p:cNvPicPr preferRelativeResize="0"/>
          <p:nvPr/>
        </p:nvPicPr>
        <p:blipFill>
          <a:blip r:embed="rId2">
            <a:alphaModFix/>
          </a:blip>
          <a:stretch>
            <a:fillRect/>
          </a:stretch>
        </p:blipFill>
        <p:spPr>
          <a:xfrm>
            <a:off x="7973600" y="203294"/>
            <a:ext cx="868035" cy="287837"/>
          </a:xfrm>
          <a:prstGeom prst="rect">
            <a:avLst/>
          </a:prstGeom>
          <a:noFill/>
          <a:ln>
            <a:noFill/>
          </a:ln>
        </p:spPr>
      </p:pic>
    </p:spTree>
  </p:cSld>
  <p:clrMapOvr>
    <a:masterClrMapping/>
  </p:clrMapOvr>
  <p:transition spd="slow">
    <p:push/>
  </p:transition>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pictures, title and text">
  <p:cSld name="2 pictures, title and text">
    <p:bg>
      <p:bgPr>
        <a:solidFill>
          <a:srgbClr val="EADED0"/>
        </a:solidFill>
      </p:bgPr>
    </p:bg>
    <p:spTree>
      <p:nvGrpSpPr>
        <p:cNvPr id="382" name="Shape 382"/>
        <p:cNvGrpSpPr/>
        <p:nvPr/>
      </p:nvGrpSpPr>
      <p:grpSpPr>
        <a:xfrm>
          <a:off x="0" y="0"/>
          <a:ext cx="0" cy="0"/>
          <a:chOff x="0" y="0"/>
          <a:chExt cx="0" cy="0"/>
        </a:xfrm>
      </p:grpSpPr>
      <p:sp>
        <p:nvSpPr>
          <p:cNvPr id="383" name="Google Shape;383;p67"/>
          <p:cNvSpPr/>
          <p:nvPr/>
        </p:nvSpPr>
        <p:spPr>
          <a:xfrm>
            <a:off x="0" y="0"/>
            <a:ext cx="9145143" cy="5145043"/>
          </a:xfrm>
          <a:custGeom>
            <a:rect b="b" l="l" r="r" t="t"/>
            <a:pathLst>
              <a:path extrusionOk="0" h="5145043" w="9145143">
                <a:moveTo>
                  <a:pt x="4439351" y="1296163"/>
                </a:moveTo>
                <a:lnTo>
                  <a:pt x="4439351" y="4007301"/>
                </a:lnTo>
                <a:lnTo>
                  <a:pt x="9143988" y="4007301"/>
                </a:lnTo>
                <a:lnTo>
                  <a:pt x="9143988" y="1296163"/>
                </a:lnTo>
                <a:close/>
                <a:moveTo>
                  <a:pt x="0" y="0"/>
                </a:moveTo>
                <a:lnTo>
                  <a:pt x="9145143" y="0"/>
                </a:lnTo>
                <a:lnTo>
                  <a:pt x="9145143" y="5145043"/>
                </a:lnTo>
                <a:lnTo>
                  <a:pt x="0" y="5145043"/>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Light"/>
              <a:ea typeface="Rubik Light"/>
              <a:cs typeface="Rubik Light"/>
              <a:sym typeface="Rubik Light"/>
            </a:endParaRPr>
          </a:p>
        </p:txBody>
      </p:sp>
      <p:sp>
        <p:nvSpPr>
          <p:cNvPr id="384" name="Google Shape;384;p67"/>
          <p:cNvSpPr txBox="1"/>
          <p:nvPr>
            <p:ph type="ctrTitle"/>
          </p:nvPr>
        </p:nvSpPr>
        <p:spPr>
          <a:xfrm>
            <a:off x="5076635" y="2092413"/>
            <a:ext cx="3635400" cy="478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2200"/>
              <a:buFont typeface="Abhaya Libre ExtraBold"/>
              <a:buNone/>
              <a:defRPr sz="2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85" name="Google Shape;385;p67"/>
          <p:cNvSpPr txBox="1"/>
          <p:nvPr>
            <p:ph idx="1" type="body"/>
          </p:nvPr>
        </p:nvSpPr>
        <p:spPr>
          <a:xfrm>
            <a:off x="5076635" y="1874375"/>
            <a:ext cx="3635400" cy="153900"/>
          </a:xfrm>
          <a:prstGeom prst="rect">
            <a:avLst/>
          </a:prstGeom>
          <a:noFill/>
          <a:ln>
            <a:noFill/>
          </a:ln>
        </p:spPr>
        <p:txBody>
          <a:bodyPr anchorCtr="0" anchor="b" bIns="0" lIns="0" spcFirstLastPara="1" rIns="0" wrap="square" tIns="0">
            <a:spAutoFit/>
          </a:bodyPr>
          <a:lstStyle>
            <a:lvl1pPr indent="-228600" lvl="0" marL="457200" rtl="0" algn="l">
              <a:lnSpc>
                <a:spcPct val="100000"/>
              </a:lnSpc>
              <a:spcBef>
                <a:spcPts val="0"/>
              </a:spcBef>
              <a:spcAft>
                <a:spcPts val="0"/>
              </a:spcAft>
              <a:buClr>
                <a:schemeClr val="dk1"/>
              </a:buClr>
              <a:buSzPts val="1000"/>
              <a:buNone/>
              <a:defRPr cap="none"/>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86" name="Google Shape;386;p67"/>
          <p:cNvSpPr txBox="1"/>
          <p:nvPr>
            <p:ph idx="2" type="body"/>
          </p:nvPr>
        </p:nvSpPr>
        <p:spPr>
          <a:xfrm>
            <a:off x="5076635" y="2570534"/>
            <a:ext cx="3635400" cy="1116600"/>
          </a:xfrm>
          <a:prstGeom prst="rect">
            <a:avLst/>
          </a:prstGeom>
          <a:noFill/>
          <a:ln>
            <a:noFill/>
          </a:ln>
        </p:spPr>
        <p:txBody>
          <a:bodyPr anchorCtr="0" anchor="t" bIns="0" lIns="0" spcFirstLastPara="1" rIns="0" wrap="square" tIns="0">
            <a:normAutofit/>
          </a:bodyPr>
          <a:lstStyle>
            <a:lvl1pPr indent="-228600" lvl="0" marL="457200" rtl="0" algn="l">
              <a:lnSpc>
                <a:spcPct val="135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87" name="Google Shape;387;p67"/>
          <p:cNvSpPr/>
          <p:nvPr>
            <p:ph idx="3" type="pic"/>
          </p:nvPr>
        </p:nvSpPr>
        <p:spPr>
          <a:xfrm>
            <a:off x="630080" y="1295766"/>
            <a:ext cx="1861500" cy="2710200"/>
          </a:xfrm>
          <a:prstGeom prst="rect">
            <a:avLst/>
          </a:prstGeom>
          <a:solidFill>
            <a:srgbClr val="F2F2F2"/>
          </a:solidFill>
          <a:ln>
            <a:noFill/>
          </a:ln>
        </p:spPr>
      </p:sp>
      <p:sp>
        <p:nvSpPr>
          <p:cNvPr id="388" name="Google Shape;388;p67"/>
          <p:cNvSpPr/>
          <p:nvPr>
            <p:ph idx="4" type="pic"/>
          </p:nvPr>
        </p:nvSpPr>
        <p:spPr>
          <a:xfrm>
            <a:off x="2538303" y="1295766"/>
            <a:ext cx="1861500" cy="2710200"/>
          </a:xfrm>
          <a:prstGeom prst="rect">
            <a:avLst/>
          </a:prstGeom>
          <a:solidFill>
            <a:srgbClr val="F2F2F2"/>
          </a:solidFill>
          <a:ln>
            <a:noFill/>
          </a:ln>
        </p:spPr>
      </p:sp>
      <p:pic>
        <p:nvPicPr>
          <p:cNvPr id="389" name="Google Shape;389;p67"/>
          <p:cNvPicPr preferRelativeResize="0"/>
          <p:nvPr/>
        </p:nvPicPr>
        <p:blipFill>
          <a:blip r:embed="rId2">
            <a:alphaModFix/>
          </a:blip>
          <a:stretch>
            <a:fillRect/>
          </a:stretch>
        </p:blipFill>
        <p:spPr>
          <a:xfrm>
            <a:off x="7973600" y="4621541"/>
            <a:ext cx="868035" cy="287837"/>
          </a:xfrm>
          <a:prstGeom prst="rect">
            <a:avLst/>
          </a:prstGeom>
          <a:noFill/>
          <a:ln>
            <a:noFill/>
          </a:ln>
        </p:spPr>
      </p:pic>
    </p:spTree>
  </p:cSld>
  <p:clrMapOvr>
    <a:masterClrMapping/>
  </p:clrMapOvr>
  <p:transition spd="slow">
    <p:push/>
  </p:transition>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laptop image" showMasterSp="0">
  <p:cSld name="Title, text and laptop image">
    <p:spTree>
      <p:nvGrpSpPr>
        <p:cNvPr id="390" name="Shape 390"/>
        <p:cNvGrpSpPr/>
        <p:nvPr/>
      </p:nvGrpSpPr>
      <p:grpSpPr>
        <a:xfrm>
          <a:off x="0" y="0"/>
          <a:ext cx="0" cy="0"/>
          <a:chOff x="0" y="0"/>
          <a:chExt cx="0" cy="0"/>
        </a:xfrm>
      </p:grpSpPr>
      <p:sp>
        <p:nvSpPr>
          <p:cNvPr id="391" name="Google Shape;391;p68"/>
          <p:cNvSpPr txBox="1"/>
          <p:nvPr>
            <p:ph type="ctrTitle"/>
          </p:nvPr>
        </p:nvSpPr>
        <p:spPr>
          <a:xfrm>
            <a:off x="777697" y="1371890"/>
            <a:ext cx="3794400" cy="4788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Clr>
                <a:schemeClr val="dk1"/>
              </a:buClr>
              <a:buSzPts val="3000"/>
              <a:buFont typeface="Abhaya Libre ExtraBold"/>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92" name="Google Shape;392;p68"/>
          <p:cNvSpPr txBox="1"/>
          <p:nvPr>
            <p:ph idx="1" type="subTitle"/>
          </p:nvPr>
        </p:nvSpPr>
        <p:spPr>
          <a:xfrm>
            <a:off x="777697" y="1174763"/>
            <a:ext cx="3794400" cy="138600"/>
          </a:xfrm>
          <a:prstGeom prst="rect">
            <a:avLst/>
          </a:prstGeom>
          <a:noFill/>
          <a:ln>
            <a:noFill/>
          </a:ln>
        </p:spPr>
        <p:txBody>
          <a:bodyPr anchorCtr="0" anchor="b" bIns="0" lIns="0" spcFirstLastPara="1" rIns="0" wrap="square" tIns="0">
            <a:spAutoFit/>
          </a:bodyPr>
          <a:lstStyle>
            <a:lvl1pPr lvl="0" rtl="0" algn="l">
              <a:lnSpc>
                <a:spcPct val="90000"/>
              </a:lnSpc>
              <a:spcBef>
                <a:spcPts val="750"/>
              </a:spcBef>
              <a:spcAft>
                <a:spcPts val="0"/>
              </a:spcAft>
              <a:buClr>
                <a:schemeClr val="dk1"/>
              </a:buClr>
              <a:buSzPts val="1000"/>
              <a:buNone/>
              <a:defRPr sz="1000" cap="none"/>
            </a:lvl1pPr>
            <a:lvl2pPr lvl="1" rtl="0" algn="ctr">
              <a:lnSpc>
                <a:spcPct val="90000"/>
              </a:lnSpc>
              <a:spcBef>
                <a:spcPts val="375"/>
              </a:spcBef>
              <a:spcAft>
                <a:spcPts val="0"/>
              </a:spcAft>
              <a:buClr>
                <a:schemeClr val="dk1"/>
              </a:buClr>
              <a:buSzPts val="1500"/>
              <a:buNone/>
              <a:defRPr sz="1500"/>
            </a:lvl2pPr>
            <a:lvl3pPr lvl="2" rtl="0" algn="ctr">
              <a:lnSpc>
                <a:spcPct val="90000"/>
              </a:lnSpc>
              <a:spcBef>
                <a:spcPts val="375"/>
              </a:spcBef>
              <a:spcAft>
                <a:spcPts val="0"/>
              </a:spcAft>
              <a:buClr>
                <a:schemeClr val="dk1"/>
              </a:buClr>
              <a:buSzPts val="1350"/>
              <a:buNone/>
              <a:defRPr sz="1350"/>
            </a:lvl3pPr>
            <a:lvl4pPr lvl="3" rtl="0" algn="ctr">
              <a:lnSpc>
                <a:spcPct val="90000"/>
              </a:lnSpc>
              <a:spcBef>
                <a:spcPts val="375"/>
              </a:spcBef>
              <a:spcAft>
                <a:spcPts val="0"/>
              </a:spcAft>
              <a:buClr>
                <a:schemeClr val="dk1"/>
              </a:buClr>
              <a:buSzPts val="1200"/>
              <a:buNone/>
              <a:defRPr sz="1200"/>
            </a:lvl4pPr>
            <a:lvl5pPr lvl="4" rtl="0" algn="ctr">
              <a:lnSpc>
                <a:spcPct val="90000"/>
              </a:lnSpc>
              <a:spcBef>
                <a:spcPts val="375"/>
              </a:spcBef>
              <a:spcAft>
                <a:spcPts val="0"/>
              </a:spcAft>
              <a:buClr>
                <a:schemeClr val="dk1"/>
              </a:buClr>
              <a:buSzPts val="1200"/>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sp>
        <p:nvSpPr>
          <p:cNvPr id="393" name="Google Shape;393;p68"/>
          <p:cNvSpPr txBox="1"/>
          <p:nvPr>
            <p:ph idx="2" type="body"/>
          </p:nvPr>
        </p:nvSpPr>
        <p:spPr>
          <a:xfrm>
            <a:off x="777697" y="1875107"/>
            <a:ext cx="3794400" cy="1949400"/>
          </a:xfrm>
          <a:prstGeom prst="rect">
            <a:avLst/>
          </a:prstGeom>
          <a:noFill/>
          <a:ln>
            <a:noFill/>
          </a:ln>
        </p:spPr>
        <p:txBody>
          <a:bodyPr anchorCtr="0" anchor="t" bIns="0" lIns="0" spcFirstLastPara="1" rIns="0" wrap="square" tIns="0">
            <a:normAutofit/>
          </a:bodyPr>
          <a:lstStyle>
            <a:lvl1pPr indent="-228600" lvl="0" marL="457200" rtl="0" algn="l">
              <a:lnSpc>
                <a:spcPct val="150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394" name="Google Shape;394;p68"/>
          <p:cNvPicPr preferRelativeResize="0"/>
          <p:nvPr/>
        </p:nvPicPr>
        <p:blipFill rotWithShape="1">
          <a:blip r:embed="rId2">
            <a:alphaModFix/>
          </a:blip>
          <a:srcRect b="0" l="0" r="0" t="0"/>
          <a:stretch/>
        </p:blipFill>
        <p:spPr>
          <a:xfrm>
            <a:off x="4700007" y="997020"/>
            <a:ext cx="4442633" cy="3327404"/>
          </a:xfrm>
          <a:prstGeom prst="rect">
            <a:avLst/>
          </a:prstGeom>
          <a:noFill/>
          <a:ln>
            <a:noFill/>
          </a:ln>
        </p:spPr>
      </p:pic>
      <p:sp>
        <p:nvSpPr>
          <p:cNvPr id="395" name="Google Shape;395;p68"/>
          <p:cNvSpPr/>
          <p:nvPr>
            <p:ph idx="3" type="pic"/>
          </p:nvPr>
        </p:nvSpPr>
        <p:spPr>
          <a:xfrm>
            <a:off x="5364480" y="1236374"/>
            <a:ext cx="3779400" cy="2884800"/>
          </a:xfrm>
          <a:prstGeom prst="rect">
            <a:avLst/>
          </a:prstGeom>
          <a:noFill/>
          <a:ln>
            <a:noFill/>
          </a:ln>
        </p:spPr>
      </p:sp>
      <p:pic>
        <p:nvPicPr>
          <p:cNvPr id="396" name="Google Shape;396;p68"/>
          <p:cNvPicPr preferRelativeResize="0"/>
          <p:nvPr/>
        </p:nvPicPr>
        <p:blipFill>
          <a:blip r:embed="rId3">
            <a:alphaModFix/>
          </a:blip>
          <a:stretch>
            <a:fillRect/>
          </a:stretch>
        </p:blipFill>
        <p:spPr>
          <a:xfrm>
            <a:off x="7973600" y="4621541"/>
            <a:ext cx="868035" cy="287837"/>
          </a:xfrm>
          <a:prstGeom prst="rect">
            <a:avLst/>
          </a:prstGeom>
          <a:noFill/>
          <a:ln>
            <a:noFill/>
          </a:ln>
        </p:spPr>
      </p:pic>
    </p:spTree>
  </p:cSld>
  <p:clrMapOvr>
    <a:masterClrMapping/>
  </p:clrMapOvr>
  <p:transition spd="slow">
    <p:push/>
  </p:transition>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image, title and text" showMasterSp="0">
  <p:cSld name="Phone image, title and text">
    <p:bg>
      <p:bgPr>
        <a:solidFill>
          <a:srgbClr val="DFE3E6"/>
        </a:solidFill>
      </p:bgPr>
    </p:bg>
    <p:spTree>
      <p:nvGrpSpPr>
        <p:cNvPr id="397" name="Shape 397"/>
        <p:cNvGrpSpPr/>
        <p:nvPr/>
      </p:nvGrpSpPr>
      <p:grpSpPr>
        <a:xfrm>
          <a:off x="0" y="0"/>
          <a:ext cx="0" cy="0"/>
          <a:chOff x="0" y="0"/>
          <a:chExt cx="0" cy="0"/>
        </a:xfrm>
      </p:grpSpPr>
      <p:sp>
        <p:nvSpPr>
          <p:cNvPr id="398" name="Google Shape;398;p69"/>
          <p:cNvSpPr/>
          <p:nvPr/>
        </p:nvSpPr>
        <p:spPr>
          <a:xfrm flipH="1">
            <a:off x="4011003" y="0"/>
            <a:ext cx="5133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Rubik Light"/>
                <a:ea typeface="Rubik Light"/>
                <a:cs typeface="Rubik Light"/>
                <a:sym typeface="Rubik Light"/>
              </a:rPr>
              <a:t> </a:t>
            </a:r>
            <a:endParaRPr b="0" i="0" sz="1400" u="none" cap="none" strike="noStrike">
              <a:solidFill>
                <a:srgbClr val="000000"/>
              </a:solidFill>
              <a:latin typeface="Arial"/>
              <a:ea typeface="Arial"/>
              <a:cs typeface="Arial"/>
              <a:sym typeface="Arial"/>
            </a:endParaRPr>
          </a:p>
        </p:txBody>
      </p:sp>
      <p:pic>
        <p:nvPicPr>
          <p:cNvPr id="399" name="Google Shape;399;p69"/>
          <p:cNvPicPr preferRelativeResize="0"/>
          <p:nvPr/>
        </p:nvPicPr>
        <p:blipFill rotWithShape="1">
          <a:blip r:embed="rId2">
            <a:alphaModFix/>
          </a:blip>
          <a:srcRect b="0" l="0" r="0" t="0"/>
          <a:stretch/>
        </p:blipFill>
        <p:spPr>
          <a:xfrm>
            <a:off x="0" y="0"/>
            <a:ext cx="3059261" cy="4268949"/>
          </a:xfrm>
          <a:prstGeom prst="rect">
            <a:avLst/>
          </a:prstGeom>
          <a:noFill/>
          <a:ln>
            <a:noFill/>
          </a:ln>
        </p:spPr>
      </p:pic>
      <p:sp>
        <p:nvSpPr>
          <p:cNvPr id="400" name="Google Shape;400;p69"/>
          <p:cNvSpPr txBox="1"/>
          <p:nvPr>
            <p:ph type="ctrTitle"/>
          </p:nvPr>
        </p:nvSpPr>
        <p:spPr>
          <a:xfrm>
            <a:off x="4673384" y="1371890"/>
            <a:ext cx="3794400" cy="4788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Clr>
                <a:schemeClr val="dk1"/>
              </a:buClr>
              <a:buSzPts val="3000"/>
              <a:buFont typeface="Abhaya Libre ExtraBold"/>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01" name="Google Shape;401;p69"/>
          <p:cNvSpPr txBox="1"/>
          <p:nvPr>
            <p:ph idx="1" type="subTitle"/>
          </p:nvPr>
        </p:nvSpPr>
        <p:spPr>
          <a:xfrm>
            <a:off x="4673384" y="1174763"/>
            <a:ext cx="3794400" cy="138600"/>
          </a:xfrm>
          <a:prstGeom prst="rect">
            <a:avLst/>
          </a:prstGeom>
          <a:noFill/>
          <a:ln>
            <a:noFill/>
          </a:ln>
        </p:spPr>
        <p:txBody>
          <a:bodyPr anchorCtr="0" anchor="b" bIns="0" lIns="0" spcFirstLastPara="1" rIns="0" wrap="square" tIns="0">
            <a:spAutoFit/>
          </a:bodyPr>
          <a:lstStyle>
            <a:lvl1pPr lvl="0" rtl="0" algn="l">
              <a:lnSpc>
                <a:spcPct val="90000"/>
              </a:lnSpc>
              <a:spcBef>
                <a:spcPts val="750"/>
              </a:spcBef>
              <a:spcAft>
                <a:spcPts val="0"/>
              </a:spcAft>
              <a:buClr>
                <a:schemeClr val="dk1"/>
              </a:buClr>
              <a:buSzPts val="1000"/>
              <a:buNone/>
              <a:defRPr sz="1000" cap="none"/>
            </a:lvl1pPr>
            <a:lvl2pPr lvl="1" rtl="0" algn="ctr">
              <a:lnSpc>
                <a:spcPct val="90000"/>
              </a:lnSpc>
              <a:spcBef>
                <a:spcPts val="375"/>
              </a:spcBef>
              <a:spcAft>
                <a:spcPts val="0"/>
              </a:spcAft>
              <a:buClr>
                <a:schemeClr val="dk1"/>
              </a:buClr>
              <a:buSzPts val="1500"/>
              <a:buNone/>
              <a:defRPr sz="1500"/>
            </a:lvl2pPr>
            <a:lvl3pPr lvl="2" rtl="0" algn="ctr">
              <a:lnSpc>
                <a:spcPct val="90000"/>
              </a:lnSpc>
              <a:spcBef>
                <a:spcPts val="375"/>
              </a:spcBef>
              <a:spcAft>
                <a:spcPts val="0"/>
              </a:spcAft>
              <a:buClr>
                <a:schemeClr val="dk1"/>
              </a:buClr>
              <a:buSzPts val="1350"/>
              <a:buNone/>
              <a:defRPr sz="1350"/>
            </a:lvl3pPr>
            <a:lvl4pPr lvl="3" rtl="0" algn="ctr">
              <a:lnSpc>
                <a:spcPct val="90000"/>
              </a:lnSpc>
              <a:spcBef>
                <a:spcPts val="375"/>
              </a:spcBef>
              <a:spcAft>
                <a:spcPts val="0"/>
              </a:spcAft>
              <a:buClr>
                <a:schemeClr val="dk1"/>
              </a:buClr>
              <a:buSzPts val="1200"/>
              <a:buNone/>
              <a:defRPr sz="1200"/>
            </a:lvl4pPr>
            <a:lvl5pPr lvl="4" rtl="0" algn="ctr">
              <a:lnSpc>
                <a:spcPct val="90000"/>
              </a:lnSpc>
              <a:spcBef>
                <a:spcPts val="375"/>
              </a:spcBef>
              <a:spcAft>
                <a:spcPts val="0"/>
              </a:spcAft>
              <a:buClr>
                <a:schemeClr val="dk1"/>
              </a:buClr>
              <a:buSzPts val="1200"/>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sp>
        <p:nvSpPr>
          <p:cNvPr id="402" name="Google Shape;402;p69"/>
          <p:cNvSpPr txBox="1"/>
          <p:nvPr>
            <p:ph idx="2" type="body"/>
          </p:nvPr>
        </p:nvSpPr>
        <p:spPr>
          <a:xfrm>
            <a:off x="4673384" y="1875107"/>
            <a:ext cx="3794400" cy="1949400"/>
          </a:xfrm>
          <a:prstGeom prst="rect">
            <a:avLst/>
          </a:prstGeom>
          <a:noFill/>
          <a:ln>
            <a:noFill/>
          </a:ln>
        </p:spPr>
        <p:txBody>
          <a:bodyPr anchorCtr="0" anchor="t" bIns="0" lIns="0" spcFirstLastPara="1" rIns="0" wrap="square" tIns="0">
            <a:normAutofit/>
          </a:bodyPr>
          <a:lstStyle>
            <a:lvl1pPr indent="-228600" lvl="0" marL="457200" rtl="0" algn="l">
              <a:lnSpc>
                <a:spcPct val="150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403" name="Google Shape;403;p69"/>
          <p:cNvSpPr/>
          <p:nvPr>
            <p:ph idx="3" type="pic"/>
          </p:nvPr>
        </p:nvSpPr>
        <p:spPr>
          <a:xfrm>
            <a:off x="1239520" y="1205782"/>
            <a:ext cx="1483500" cy="2501400"/>
          </a:xfrm>
          <a:prstGeom prst="rect">
            <a:avLst/>
          </a:prstGeom>
          <a:solidFill>
            <a:srgbClr val="F2F2F2"/>
          </a:solidFill>
          <a:ln>
            <a:noFill/>
          </a:ln>
        </p:spPr>
      </p:sp>
      <p:pic>
        <p:nvPicPr>
          <p:cNvPr id="404" name="Google Shape;404;p69"/>
          <p:cNvPicPr preferRelativeResize="0"/>
          <p:nvPr/>
        </p:nvPicPr>
        <p:blipFill>
          <a:blip r:embed="rId3">
            <a:alphaModFix/>
          </a:blip>
          <a:stretch>
            <a:fillRect/>
          </a:stretch>
        </p:blipFill>
        <p:spPr>
          <a:xfrm>
            <a:off x="7973600" y="4621541"/>
            <a:ext cx="868035" cy="287837"/>
          </a:xfrm>
          <a:prstGeom prst="rect">
            <a:avLst/>
          </a:prstGeom>
          <a:noFill/>
          <a:ln>
            <a:noFill/>
          </a:ln>
        </p:spPr>
      </p:pic>
    </p:spTree>
  </p:cSld>
  <p:clrMapOvr>
    <a:masterClrMapping/>
  </p:clrMapOvr>
  <p:transition spd="slow">
    <p:push/>
  </p:transition>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picture" showMasterSp="0">
  <p:cSld name="Title, text and picture">
    <p:spTree>
      <p:nvGrpSpPr>
        <p:cNvPr id="405" name="Shape 405"/>
        <p:cNvGrpSpPr/>
        <p:nvPr/>
      </p:nvGrpSpPr>
      <p:grpSpPr>
        <a:xfrm>
          <a:off x="0" y="0"/>
          <a:ext cx="0" cy="0"/>
          <a:chOff x="0" y="0"/>
          <a:chExt cx="0" cy="0"/>
        </a:xfrm>
      </p:grpSpPr>
      <p:sp>
        <p:nvSpPr>
          <p:cNvPr id="406" name="Google Shape;406;p70"/>
          <p:cNvSpPr txBox="1"/>
          <p:nvPr>
            <p:ph type="ctrTitle"/>
          </p:nvPr>
        </p:nvSpPr>
        <p:spPr>
          <a:xfrm>
            <a:off x="792099" y="1164136"/>
            <a:ext cx="3256200" cy="4788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Clr>
                <a:schemeClr val="dk1"/>
              </a:buClr>
              <a:buSzPts val="3000"/>
              <a:buFont typeface="Abhaya Libre ExtraBold"/>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07" name="Google Shape;407;p70"/>
          <p:cNvSpPr txBox="1"/>
          <p:nvPr>
            <p:ph idx="1" type="subTitle"/>
          </p:nvPr>
        </p:nvSpPr>
        <p:spPr>
          <a:xfrm>
            <a:off x="792099" y="828551"/>
            <a:ext cx="3256200" cy="276900"/>
          </a:xfrm>
          <a:prstGeom prst="rect">
            <a:avLst/>
          </a:prstGeom>
          <a:noFill/>
          <a:ln>
            <a:noFill/>
          </a:ln>
        </p:spPr>
        <p:txBody>
          <a:bodyPr anchorCtr="0" anchor="b" bIns="0" lIns="0" spcFirstLastPara="1" rIns="0" wrap="square" tIns="0">
            <a:spAutoFit/>
          </a:bodyPr>
          <a:lstStyle>
            <a:lvl1pPr lvl="0" rtl="0" algn="l">
              <a:lnSpc>
                <a:spcPct val="90000"/>
              </a:lnSpc>
              <a:spcBef>
                <a:spcPts val="750"/>
              </a:spcBef>
              <a:spcAft>
                <a:spcPts val="0"/>
              </a:spcAft>
              <a:buClr>
                <a:schemeClr val="dk1"/>
              </a:buClr>
              <a:buSzPts val="1000"/>
              <a:buNone/>
              <a:defRPr sz="1000" cap="none"/>
            </a:lvl1pPr>
            <a:lvl2pPr lvl="1" rtl="0" algn="ctr">
              <a:lnSpc>
                <a:spcPct val="90000"/>
              </a:lnSpc>
              <a:spcBef>
                <a:spcPts val="375"/>
              </a:spcBef>
              <a:spcAft>
                <a:spcPts val="0"/>
              </a:spcAft>
              <a:buClr>
                <a:schemeClr val="dk1"/>
              </a:buClr>
              <a:buSzPts val="1500"/>
              <a:buNone/>
              <a:defRPr sz="1500"/>
            </a:lvl2pPr>
            <a:lvl3pPr lvl="2" rtl="0" algn="ctr">
              <a:lnSpc>
                <a:spcPct val="90000"/>
              </a:lnSpc>
              <a:spcBef>
                <a:spcPts val="375"/>
              </a:spcBef>
              <a:spcAft>
                <a:spcPts val="0"/>
              </a:spcAft>
              <a:buClr>
                <a:schemeClr val="dk1"/>
              </a:buClr>
              <a:buSzPts val="1350"/>
              <a:buNone/>
              <a:defRPr sz="1350"/>
            </a:lvl3pPr>
            <a:lvl4pPr lvl="3" rtl="0" algn="ctr">
              <a:lnSpc>
                <a:spcPct val="90000"/>
              </a:lnSpc>
              <a:spcBef>
                <a:spcPts val="375"/>
              </a:spcBef>
              <a:spcAft>
                <a:spcPts val="0"/>
              </a:spcAft>
              <a:buClr>
                <a:schemeClr val="dk1"/>
              </a:buClr>
              <a:buSzPts val="1200"/>
              <a:buNone/>
              <a:defRPr sz="1200"/>
            </a:lvl4pPr>
            <a:lvl5pPr lvl="4" rtl="0" algn="ctr">
              <a:lnSpc>
                <a:spcPct val="90000"/>
              </a:lnSpc>
              <a:spcBef>
                <a:spcPts val="375"/>
              </a:spcBef>
              <a:spcAft>
                <a:spcPts val="0"/>
              </a:spcAft>
              <a:buClr>
                <a:schemeClr val="dk1"/>
              </a:buClr>
              <a:buSzPts val="1200"/>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sp>
        <p:nvSpPr>
          <p:cNvPr id="408" name="Google Shape;408;p70"/>
          <p:cNvSpPr txBox="1"/>
          <p:nvPr>
            <p:ph idx="2" type="body"/>
          </p:nvPr>
        </p:nvSpPr>
        <p:spPr>
          <a:xfrm>
            <a:off x="792099" y="1667351"/>
            <a:ext cx="3256200" cy="2312100"/>
          </a:xfrm>
          <a:prstGeom prst="rect">
            <a:avLst/>
          </a:prstGeom>
          <a:noFill/>
          <a:ln>
            <a:noFill/>
          </a:ln>
        </p:spPr>
        <p:txBody>
          <a:bodyPr anchorCtr="0" anchor="t" bIns="0" lIns="0" spcFirstLastPara="1" rIns="0" wrap="square" tIns="0">
            <a:normAutofit/>
          </a:bodyPr>
          <a:lstStyle>
            <a:lvl1pPr indent="-228600" lvl="0" marL="457200" rtl="0" algn="l">
              <a:lnSpc>
                <a:spcPct val="150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409" name="Google Shape;409;p70"/>
          <p:cNvSpPr/>
          <p:nvPr>
            <p:ph idx="3" type="pic"/>
          </p:nvPr>
        </p:nvSpPr>
        <p:spPr>
          <a:xfrm>
            <a:off x="4435754" y="0"/>
            <a:ext cx="4104600" cy="5143500"/>
          </a:xfrm>
          <a:prstGeom prst="rect">
            <a:avLst/>
          </a:prstGeom>
          <a:solidFill>
            <a:srgbClr val="F2F2F2"/>
          </a:solidFill>
          <a:ln>
            <a:noFill/>
          </a:ln>
        </p:spPr>
      </p:sp>
      <p:pic>
        <p:nvPicPr>
          <p:cNvPr id="410" name="Google Shape;410;p70"/>
          <p:cNvPicPr preferRelativeResize="0"/>
          <p:nvPr/>
        </p:nvPicPr>
        <p:blipFill>
          <a:blip r:embed="rId2">
            <a:alphaModFix/>
          </a:blip>
          <a:stretch>
            <a:fillRect/>
          </a:stretch>
        </p:blipFill>
        <p:spPr>
          <a:xfrm>
            <a:off x="7448618" y="4613787"/>
            <a:ext cx="913496" cy="302907"/>
          </a:xfrm>
          <a:prstGeom prst="rect">
            <a:avLst/>
          </a:prstGeom>
          <a:noFill/>
          <a:ln>
            <a:noFill/>
          </a:ln>
        </p:spPr>
      </p:pic>
    </p:spTree>
  </p:cSld>
  <p:clrMapOvr>
    <a:masterClrMapping/>
  </p:clrMapOvr>
  <p:transition spd="slow">
    <p:push/>
  </p:transition>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picture #2" showMasterSp="0">
  <p:cSld name="Title, text and picture #2">
    <p:spTree>
      <p:nvGrpSpPr>
        <p:cNvPr id="411" name="Shape 411"/>
        <p:cNvGrpSpPr/>
        <p:nvPr/>
      </p:nvGrpSpPr>
      <p:grpSpPr>
        <a:xfrm>
          <a:off x="0" y="0"/>
          <a:ext cx="0" cy="0"/>
          <a:chOff x="0" y="0"/>
          <a:chExt cx="0" cy="0"/>
        </a:xfrm>
      </p:grpSpPr>
      <p:sp>
        <p:nvSpPr>
          <p:cNvPr id="412" name="Google Shape;412;p71"/>
          <p:cNvSpPr/>
          <p:nvPr>
            <p:ph idx="2" type="pic"/>
          </p:nvPr>
        </p:nvSpPr>
        <p:spPr>
          <a:xfrm>
            <a:off x="5148644" y="863843"/>
            <a:ext cx="3995400" cy="4279800"/>
          </a:xfrm>
          <a:prstGeom prst="rect">
            <a:avLst/>
          </a:prstGeom>
          <a:solidFill>
            <a:srgbClr val="F2F2F2"/>
          </a:solidFill>
          <a:ln>
            <a:noFill/>
          </a:ln>
        </p:spPr>
      </p:sp>
      <p:sp>
        <p:nvSpPr>
          <p:cNvPr id="413" name="Google Shape;413;p71"/>
          <p:cNvSpPr txBox="1"/>
          <p:nvPr>
            <p:ph type="ctrTitle"/>
          </p:nvPr>
        </p:nvSpPr>
        <p:spPr>
          <a:xfrm>
            <a:off x="792099" y="1395560"/>
            <a:ext cx="3256200" cy="4788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Clr>
                <a:schemeClr val="dk1"/>
              </a:buClr>
              <a:buSzPts val="3000"/>
              <a:buFont typeface="Abhaya Libre ExtraBold"/>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14" name="Google Shape;414;p71"/>
          <p:cNvSpPr txBox="1"/>
          <p:nvPr>
            <p:ph idx="1" type="subTitle"/>
          </p:nvPr>
        </p:nvSpPr>
        <p:spPr>
          <a:xfrm>
            <a:off x="792099" y="1059975"/>
            <a:ext cx="3256200" cy="276900"/>
          </a:xfrm>
          <a:prstGeom prst="rect">
            <a:avLst/>
          </a:prstGeom>
          <a:noFill/>
          <a:ln>
            <a:noFill/>
          </a:ln>
        </p:spPr>
        <p:txBody>
          <a:bodyPr anchorCtr="0" anchor="b" bIns="0" lIns="0" spcFirstLastPara="1" rIns="0" wrap="square" tIns="0">
            <a:spAutoFit/>
          </a:bodyPr>
          <a:lstStyle>
            <a:lvl1pPr lvl="0" rtl="0" algn="l">
              <a:lnSpc>
                <a:spcPct val="90000"/>
              </a:lnSpc>
              <a:spcBef>
                <a:spcPts val="750"/>
              </a:spcBef>
              <a:spcAft>
                <a:spcPts val="0"/>
              </a:spcAft>
              <a:buClr>
                <a:schemeClr val="dk1"/>
              </a:buClr>
              <a:buSzPts val="1000"/>
              <a:buNone/>
              <a:defRPr sz="1000" cap="none"/>
            </a:lvl1pPr>
            <a:lvl2pPr lvl="1" rtl="0" algn="ctr">
              <a:lnSpc>
                <a:spcPct val="90000"/>
              </a:lnSpc>
              <a:spcBef>
                <a:spcPts val="375"/>
              </a:spcBef>
              <a:spcAft>
                <a:spcPts val="0"/>
              </a:spcAft>
              <a:buClr>
                <a:schemeClr val="dk1"/>
              </a:buClr>
              <a:buSzPts val="1500"/>
              <a:buNone/>
              <a:defRPr sz="1500"/>
            </a:lvl2pPr>
            <a:lvl3pPr lvl="2" rtl="0" algn="ctr">
              <a:lnSpc>
                <a:spcPct val="90000"/>
              </a:lnSpc>
              <a:spcBef>
                <a:spcPts val="375"/>
              </a:spcBef>
              <a:spcAft>
                <a:spcPts val="0"/>
              </a:spcAft>
              <a:buClr>
                <a:schemeClr val="dk1"/>
              </a:buClr>
              <a:buSzPts val="1350"/>
              <a:buNone/>
              <a:defRPr sz="1350"/>
            </a:lvl3pPr>
            <a:lvl4pPr lvl="3" rtl="0" algn="ctr">
              <a:lnSpc>
                <a:spcPct val="90000"/>
              </a:lnSpc>
              <a:spcBef>
                <a:spcPts val="375"/>
              </a:spcBef>
              <a:spcAft>
                <a:spcPts val="0"/>
              </a:spcAft>
              <a:buClr>
                <a:schemeClr val="dk1"/>
              </a:buClr>
              <a:buSzPts val="1200"/>
              <a:buNone/>
              <a:defRPr sz="1200"/>
            </a:lvl4pPr>
            <a:lvl5pPr lvl="4" rtl="0" algn="ctr">
              <a:lnSpc>
                <a:spcPct val="90000"/>
              </a:lnSpc>
              <a:spcBef>
                <a:spcPts val="375"/>
              </a:spcBef>
              <a:spcAft>
                <a:spcPts val="0"/>
              </a:spcAft>
              <a:buClr>
                <a:schemeClr val="dk1"/>
              </a:buClr>
              <a:buSzPts val="1200"/>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sp>
        <p:nvSpPr>
          <p:cNvPr id="415" name="Google Shape;415;p71"/>
          <p:cNvSpPr txBox="1"/>
          <p:nvPr>
            <p:ph idx="3" type="body"/>
          </p:nvPr>
        </p:nvSpPr>
        <p:spPr>
          <a:xfrm>
            <a:off x="792099" y="1898776"/>
            <a:ext cx="3256200" cy="2312100"/>
          </a:xfrm>
          <a:prstGeom prst="rect">
            <a:avLst/>
          </a:prstGeom>
          <a:noFill/>
          <a:ln>
            <a:noFill/>
          </a:ln>
        </p:spPr>
        <p:txBody>
          <a:bodyPr anchorCtr="0" anchor="t" bIns="0" lIns="0" spcFirstLastPara="1" rIns="0" wrap="square" tIns="0">
            <a:normAutofit/>
          </a:bodyPr>
          <a:lstStyle>
            <a:lvl1pPr indent="-228600" lvl="0" marL="457200" rtl="0" algn="l">
              <a:lnSpc>
                <a:spcPct val="150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416" name="Google Shape;416;p71"/>
          <p:cNvPicPr preferRelativeResize="0"/>
          <p:nvPr/>
        </p:nvPicPr>
        <p:blipFill>
          <a:blip r:embed="rId2">
            <a:alphaModFix/>
          </a:blip>
          <a:stretch>
            <a:fillRect/>
          </a:stretch>
        </p:blipFill>
        <p:spPr>
          <a:xfrm>
            <a:off x="7973600" y="203294"/>
            <a:ext cx="868035" cy="287837"/>
          </a:xfrm>
          <a:prstGeom prst="rect">
            <a:avLst/>
          </a:prstGeom>
          <a:noFill/>
          <a:ln>
            <a:noFill/>
          </a:ln>
        </p:spPr>
      </p:pic>
    </p:spTree>
  </p:cSld>
  <p:clrMapOvr>
    <a:masterClrMapping/>
  </p:clrMapOvr>
  <p:transition spd="slow">
    <p:push/>
  </p:transition>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text boxes" showMasterSp="0">
  <p:cSld name="3 text boxes">
    <p:bg>
      <p:bgPr>
        <a:solidFill>
          <a:srgbClr val="EADED0"/>
        </a:solidFill>
      </p:bgPr>
    </p:bg>
    <p:spTree>
      <p:nvGrpSpPr>
        <p:cNvPr id="417" name="Shape 417"/>
        <p:cNvGrpSpPr/>
        <p:nvPr/>
      </p:nvGrpSpPr>
      <p:grpSpPr>
        <a:xfrm>
          <a:off x="0" y="0"/>
          <a:ext cx="0" cy="0"/>
          <a:chOff x="0" y="0"/>
          <a:chExt cx="0" cy="0"/>
        </a:xfrm>
      </p:grpSpPr>
      <p:sp>
        <p:nvSpPr>
          <p:cNvPr id="418" name="Google Shape;418;p72"/>
          <p:cNvSpPr/>
          <p:nvPr/>
        </p:nvSpPr>
        <p:spPr>
          <a:xfrm>
            <a:off x="-1" y="0"/>
            <a:ext cx="9143999" cy="5145088"/>
          </a:xfrm>
          <a:custGeom>
            <a:rect b="b" l="l" r="r" t="t"/>
            <a:pathLst>
              <a:path extrusionOk="0" h="5145088" w="9143999">
                <a:moveTo>
                  <a:pt x="0" y="0"/>
                </a:moveTo>
                <a:lnTo>
                  <a:pt x="9143999" y="0"/>
                </a:lnTo>
                <a:lnTo>
                  <a:pt x="9143999" y="864108"/>
                </a:lnTo>
                <a:lnTo>
                  <a:pt x="799289" y="864108"/>
                </a:lnTo>
                <a:lnTo>
                  <a:pt x="421253" y="1238554"/>
                </a:lnTo>
                <a:lnTo>
                  <a:pt x="421253" y="5145088"/>
                </a:lnTo>
                <a:lnTo>
                  <a:pt x="0" y="5145088"/>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ubik Light"/>
              <a:ea typeface="Rubik Light"/>
              <a:cs typeface="Rubik Light"/>
              <a:sym typeface="Rubik Light"/>
            </a:endParaRPr>
          </a:p>
        </p:txBody>
      </p:sp>
      <p:sp>
        <p:nvSpPr>
          <p:cNvPr id="419" name="Google Shape;419;p72"/>
          <p:cNvSpPr txBox="1"/>
          <p:nvPr>
            <p:ph idx="1" type="body"/>
          </p:nvPr>
        </p:nvSpPr>
        <p:spPr>
          <a:xfrm>
            <a:off x="1051664" y="1963108"/>
            <a:ext cx="2044800" cy="603600"/>
          </a:xfrm>
          <a:prstGeom prst="rect">
            <a:avLst/>
          </a:prstGeom>
          <a:noFill/>
          <a:ln>
            <a:noFill/>
          </a:ln>
        </p:spPr>
        <p:txBody>
          <a:bodyPr anchorCtr="0" anchor="t" bIns="0" lIns="0" spcFirstLastPara="1" rIns="0" wrap="square" tIns="0">
            <a:spAutoFit/>
          </a:bodyPr>
          <a:lstStyle>
            <a:lvl1pPr indent="-228600" lvl="0" marL="457200" rtl="0" algn="l">
              <a:lnSpc>
                <a:spcPct val="135000"/>
              </a:lnSpc>
              <a:spcBef>
                <a:spcPts val="750"/>
              </a:spcBef>
              <a:spcAft>
                <a:spcPts val="0"/>
              </a:spcAft>
              <a:buClr>
                <a:schemeClr val="dk1"/>
              </a:buClr>
              <a:buSzPts val="1000"/>
              <a:buNone/>
              <a:defRPr cap="none">
                <a:latin typeface="Rubik Medium"/>
                <a:ea typeface="Rubik Medium"/>
                <a:cs typeface="Rubik Medium"/>
                <a:sym typeface="Rubik Medium"/>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420" name="Google Shape;420;p72"/>
          <p:cNvSpPr txBox="1"/>
          <p:nvPr>
            <p:ph idx="2" type="body"/>
          </p:nvPr>
        </p:nvSpPr>
        <p:spPr>
          <a:xfrm>
            <a:off x="1051664" y="2367410"/>
            <a:ext cx="2044800" cy="2063700"/>
          </a:xfrm>
          <a:prstGeom prst="rect">
            <a:avLst/>
          </a:prstGeom>
          <a:noFill/>
          <a:ln>
            <a:noFill/>
          </a:ln>
        </p:spPr>
        <p:txBody>
          <a:bodyPr anchorCtr="0" anchor="t" bIns="0" lIns="0" spcFirstLastPara="1" rIns="0" wrap="square" tIns="0">
            <a:normAutofit/>
          </a:bodyPr>
          <a:lstStyle>
            <a:lvl1pPr indent="-228600" lvl="0" marL="457200" rtl="0" algn="l">
              <a:lnSpc>
                <a:spcPct val="135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421" name="Google Shape;421;p72"/>
          <p:cNvSpPr txBox="1"/>
          <p:nvPr>
            <p:ph idx="3" type="body"/>
          </p:nvPr>
        </p:nvSpPr>
        <p:spPr>
          <a:xfrm>
            <a:off x="3870465" y="1963108"/>
            <a:ext cx="2044800" cy="603600"/>
          </a:xfrm>
          <a:prstGeom prst="rect">
            <a:avLst/>
          </a:prstGeom>
          <a:noFill/>
          <a:ln>
            <a:noFill/>
          </a:ln>
        </p:spPr>
        <p:txBody>
          <a:bodyPr anchorCtr="0" anchor="t" bIns="0" lIns="0" spcFirstLastPara="1" rIns="0" wrap="square" tIns="0">
            <a:spAutoFit/>
          </a:bodyPr>
          <a:lstStyle>
            <a:lvl1pPr indent="-228600" lvl="0" marL="457200" rtl="0" algn="l">
              <a:lnSpc>
                <a:spcPct val="135000"/>
              </a:lnSpc>
              <a:spcBef>
                <a:spcPts val="750"/>
              </a:spcBef>
              <a:spcAft>
                <a:spcPts val="0"/>
              </a:spcAft>
              <a:buClr>
                <a:schemeClr val="dk1"/>
              </a:buClr>
              <a:buSzPts val="1000"/>
              <a:buNone/>
              <a:defRPr cap="none">
                <a:latin typeface="Rubik Medium"/>
                <a:ea typeface="Rubik Medium"/>
                <a:cs typeface="Rubik Medium"/>
                <a:sym typeface="Rubik Medium"/>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422" name="Google Shape;422;p72"/>
          <p:cNvSpPr txBox="1"/>
          <p:nvPr>
            <p:ph idx="4" type="body"/>
          </p:nvPr>
        </p:nvSpPr>
        <p:spPr>
          <a:xfrm>
            <a:off x="3870465" y="2367410"/>
            <a:ext cx="2044800" cy="2063700"/>
          </a:xfrm>
          <a:prstGeom prst="rect">
            <a:avLst/>
          </a:prstGeom>
          <a:noFill/>
          <a:ln>
            <a:noFill/>
          </a:ln>
        </p:spPr>
        <p:txBody>
          <a:bodyPr anchorCtr="0" anchor="t" bIns="0" lIns="0" spcFirstLastPara="1" rIns="0" wrap="square" tIns="0">
            <a:normAutofit/>
          </a:bodyPr>
          <a:lstStyle>
            <a:lvl1pPr indent="-228600" lvl="0" marL="457200" rtl="0" algn="l">
              <a:lnSpc>
                <a:spcPct val="135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423" name="Google Shape;423;p72"/>
          <p:cNvSpPr txBox="1"/>
          <p:nvPr>
            <p:ph idx="5" type="body"/>
          </p:nvPr>
        </p:nvSpPr>
        <p:spPr>
          <a:xfrm>
            <a:off x="6689266" y="1963108"/>
            <a:ext cx="1936500" cy="603600"/>
          </a:xfrm>
          <a:prstGeom prst="rect">
            <a:avLst/>
          </a:prstGeom>
          <a:noFill/>
          <a:ln>
            <a:noFill/>
          </a:ln>
        </p:spPr>
        <p:txBody>
          <a:bodyPr anchorCtr="0" anchor="t" bIns="0" lIns="0" spcFirstLastPara="1" rIns="0" wrap="square" tIns="0">
            <a:spAutoFit/>
          </a:bodyPr>
          <a:lstStyle>
            <a:lvl1pPr indent="-228600" lvl="0" marL="457200" rtl="0" algn="l">
              <a:lnSpc>
                <a:spcPct val="135000"/>
              </a:lnSpc>
              <a:spcBef>
                <a:spcPts val="750"/>
              </a:spcBef>
              <a:spcAft>
                <a:spcPts val="0"/>
              </a:spcAft>
              <a:buClr>
                <a:schemeClr val="dk1"/>
              </a:buClr>
              <a:buSzPts val="1000"/>
              <a:buNone/>
              <a:defRPr cap="none">
                <a:latin typeface="Rubik Medium"/>
                <a:ea typeface="Rubik Medium"/>
                <a:cs typeface="Rubik Medium"/>
                <a:sym typeface="Rubik Medium"/>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424" name="Google Shape;424;p72"/>
          <p:cNvSpPr txBox="1"/>
          <p:nvPr>
            <p:ph idx="6" type="body"/>
          </p:nvPr>
        </p:nvSpPr>
        <p:spPr>
          <a:xfrm>
            <a:off x="6689267" y="2367410"/>
            <a:ext cx="1936500" cy="2063700"/>
          </a:xfrm>
          <a:prstGeom prst="rect">
            <a:avLst/>
          </a:prstGeom>
          <a:noFill/>
          <a:ln>
            <a:noFill/>
          </a:ln>
        </p:spPr>
        <p:txBody>
          <a:bodyPr anchorCtr="0" anchor="t" bIns="0" lIns="0" spcFirstLastPara="1" rIns="0" wrap="square" tIns="0">
            <a:normAutofit/>
          </a:bodyPr>
          <a:lstStyle>
            <a:lvl1pPr indent="-228600" lvl="0" marL="457200" rtl="0" algn="l">
              <a:lnSpc>
                <a:spcPct val="135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425" name="Google Shape;425;p72"/>
          <p:cNvPicPr preferRelativeResize="0"/>
          <p:nvPr/>
        </p:nvPicPr>
        <p:blipFill>
          <a:blip r:embed="rId2">
            <a:alphaModFix/>
          </a:blip>
          <a:stretch>
            <a:fillRect/>
          </a:stretch>
        </p:blipFill>
        <p:spPr>
          <a:xfrm>
            <a:off x="7973600" y="4621541"/>
            <a:ext cx="868035" cy="287837"/>
          </a:xfrm>
          <a:prstGeom prst="rect">
            <a:avLst/>
          </a:prstGeom>
          <a:noFill/>
          <a:ln>
            <a:noFill/>
          </a:ln>
        </p:spPr>
      </p:pic>
    </p:spTree>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picture" showMasterSp="0">
  <p:cSld name="Title and picture">
    <p:spTree>
      <p:nvGrpSpPr>
        <p:cNvPr id="426" name="Shape 426"/>
        <p:cNvGrpSpPr/>
        <p:nvPr/>
      </p:nvGrpSpPr>
      <p:grpSpPr>
        <a:xfrm>
          <a:off x="0" y="0"/>
          <a:ext cx="0" cy="0"/>
          <a:chOff x="0" y="0"/>
          <a:chExt cx="0" cy="0"/>
        </a:xfrm>
      </p:grpSpPr>
      <p:sp>
        <p:nvSpPr>
          <p:cNvPr id="427" name="Google Shape;427;p73"/>
          <p:cNvSpPr/>
          <p:nvPr>
            <p:ph idx="2" type="pic"/>
          </p:nvPr>
        </p:nvSpPr>
        <p:spPr>
          <a:xfrm>
            <a:off x="522065" y="2051630"/>
            <a:ext cx="8316900" cy="2771400"/>
          </a:xfrm>
          <a:prstGeom prst="rect">
            <a:avLst/>
          </a:prstGeom>
          <a:solidFill>
            <a:srgbClr val="F2F2F2"/>
          </a:solidFill>
          <a:ln>
            <a:noFill/>
          </a:ln>
        </p:spPr>
      </p:sp>
      <p:sp>
        <p:nvSpPr>
          <p:cNvPr id="428" name="Google Shape;428;p73"/>
          <p:cNvSpPr txBox="1"/>
          <p:nvPr>
            <p:ph type="ctrTitle"/>
          </p:nvPr>
        </p:nvSpPr>
        <p:spPr>
          <a:xfrm>
            <a:off x="900113" y="1091678"/>
            <a:ext cx="6858000" cy="4617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Clr>
                <a:schemeClr val="dk1"/>
              </a:buClr>
              <a:buSzPts val="3000"/>
              <a:buFont typeface="Abhaya Libre ExtraBold"/>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29" name="Google Shape;429;p73"/>
          <p:cNvSpPr txBox="1"/>
          <p:nvPr>
            <p:ph idx="1" type="subTitle"/>
          </p:nvPr>
        </p:nvSpPr>
        <p:spPr>
          <a:xfrm>
            <a:off x="900113" y="872730"/>
            <a:ext cx="6858000" cy="138600"/>
          </a:xfrm>
          <a:prstGeom prst="rect">
            <a:avLst/>
          </a:prstGeom>
          <a:noFill/>
          <a:ln>
            <a:noFill/>
          </a:ln>
        </p:spPr>
        <p:txBody>
          <a:bodyPr anchorCtr="0" anchor="b" bIns="0" lIns="0" spcFirstLastPara="1" rIns="0" wrap="square" tIns="0">
            <a:spAutoFit/>
          </a:bodyPr>
          <a:lstStyle>
            <a:lvl1pPr lvl="0" rtl="0" algn="l">
              <a:lnSpc>
                <a:spcPct val="90000"/>
              </a:lnSpc>
              <a:spcBef>
                <a:spcPts val="750"/>
              </a:spcBef>
              <a:spcAft>
                <a:spcPts val="0"/>
              </a:spcAft>
              <a:buClr>
                <a:schemeClr val="dk1"/>
              </a:buClr>
              <a:buSzPts val="1000"/>
              <a:buNone/>
              <a:defRPr sz="1000" cap="none"/>
            </a:lvl1pPr>
            <a:lvl2pPr lvl="1" rtl="0" algn="ctr">
              <a:lnSpc>
                <a:spcPct val="90000"/>
              </a:lnSpc>
              <a:spcBef>
                <a:spcPts val="375"/>
              </a:spcBef>
              <a:spcAft>
                <a:spcPts val="0"/>
              </a:spcAft>
              <a:buClr>
                <a:schemeClr val="dk1"/>
              </a:buClr>
              <a:buSzPts val="1500"/>
              <a:buNone/>
              <a:defRPr sz="1500"/>
            </a:lvl2pPr>
            <a:lvl3pPr lvl="2" rtl="0" algn="ctr">
              <a:lnSpc>
                <a:spcPct val="90000"/>
              </a:lnSpc>
              <a:spcBef>
                <a:spcPts val="375"/>
              </a:spcBef>
              <a:spcAft>
                <a:spcPts val="0"/>
              </a:spcAft>
              <a:buClr>
                <a:schemeClr val="dk1"/>
              </a:buClr>
              <a:buSzPts val="1350"/>
              <a:buNone/>
              <a:defRPr sz="1350"/>
            </a:lvl3pPr>
            <a:lvl4pPr lvl="3" rtl="0" algn="ctr">
              <a:lnSpc>
                <a:spcPct val="90000"/>
              </a:lnSpc>
              <a:spcBef>
                <a:spcPts val="375"/>
              </a:spcBef>
              <a:spcAft>
                <a:spcPts val="0"/>
              </a:spcAft>
              <a:buClr>
                <a:schemeClr val="dk1"/>
              </a:buClr>
              <a:buSzPts val="1200"/>
              <a:buNone/>
              <a:defRPr sz="1200"/>
            </a:lvl4pPr>
            <a:lvl5pPr lvl="4" rtl="0" algn="ctr">
              <a:lnSpc>
                <a:spcPct val="90000"/>
              </a:lnSpc>
              <a:spcBef>
                <a:spcPts val="375"/>
              </a:spcBef>
              <a:spcAft>
                <a:spcPts val="0"/>
              </a:spcAft>
              <a:buClr>
                <a:schemeClr val="dk1"/>
              </a:buClr>
              <a:buSzPts val="1200"/>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sp>
        <p:nvSpPr>
          <p:cNvPr id="430" name="Google Shape;430;p73"/>
          <p:cNvSpPr txBox="1"/>
          <p:nvPr>
            <p:ph idx="3" type="body"/>
          </p:nvPr>
        </p:nvSpPr>
        <p:spPr>
          <a:xfrm>
            <a:off x="900113" y="1567486"/>
            <a:ext cx="6858000" cy="339300"/>
          </a:xfrm>
          <a:prstGeom prst="rect">
            <a:avLst/>
          </a:prstGeom>
          <a:noFill/>
          <a:ln>
            <a:noFill/>
          </a:ln>
        </p:spPr>
        <p:txBody>
          <a:bodyPr anchorCtr="0" anchor="t" bIns="0" lIns="0" spcFirstLastPara="1" rIns="0" wrap="square" tIns="0">
            <a:normAutofit/>
          </a:bodyPr>
          <a:lstStyle>
            <a:lvl1pPr indent="-228600" lvl="0" marL="457200" rtl="0" algn="l">
              <a:lnSpc>
                <a:spcPct val="150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431" name="Google Shape;431;p73"/>
          <p:cNvPicPr preferRelativeResize="0"/>
          <p:nvPr/>
        </p:nvPicPr>
        <p:blipFill>
          <a:blip r:embed="rId2">
            <a:alphaModFix/>
          </a:blip>
          <a:stretch>
            <a:fillRect/>
          </a:stretch>
        </p:blipFill>
        <p:spPr>
          <a:xfrm>
            <a:off x="7753418" y="4385257"/>
            <a:ext cx="913496" cy="302907"/>
          </a:xfrm>
          <a:prstGeom prst="rect">
            <a:avLst/>
          </a:prstGeom>
          <a:noFill/>
          <a:ln>
            <a:noFill/>
          </a:ln>
        </p:spPr>
      </p:pic>
    </p:spTree>
  </p:cSld>
  <p:clrMapOvr>
    <a:masterClrMapping/>
  </p:clrMapOvr>
  <p:transition spd="slow">
    <p:push/>
  </p:transition>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3 pictures" showMasterSp="0">
  <p:cSld name="Title and 3 pictures">
    <p:spTree>
      <p:nvGrpSpPr>
        <p:cNvPr id="432" name="Shape 432"/>
        <p:cNvGrpSpPr/>
        <p:nvPr/>
      </p:nvGrpSpPr>
      <p:grpSpPr>
        <a:xfrm>
          <a:off x="0" y="0"/>
          <a:ext cx="0" cy="0"/>
          <a:chOff x="0" y="0"/>
          <a:chExt cx="0" cy="0"/>
        </a:xfrm>
      </p:grpSpPr>
      <p:sp>
        <p:nvSpPr>
          <p:cNvPr id="433" name="Google Shape;433;p74"/>
          <p:cNvSpPr txBox="1"/>
          <p:nvPr>
            <p:ph type="ctrTitle"/>
          </p:nvPr>
        </p:nvSpPr>
        <p:spPr>
          <a:xfrm>
            <a:off x="2088261" y="1091678"/>
            <a:ext cx="4877700" cy="4617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Clr>
                <a:schemeClr val="dk1"/>
              </a:buClr>
              <a:buSzPts val="3000"/>
              <a:buFont typeface="Abhaya Libre ExtraBold"/>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34" name="Google Shape;434;p74"/>
          <p:cNvSpPr txBox="1"/>
          <p:nvPr>
            <p:ph idx="1" type="subTitle"/>
          </p:nvPr>
        </p:nvSpPr>
        <p:spPr>
          <a:xfrm>
            <a:off x="2088261" y="872730"/>
            <a:ext cx="4877700" cy="138600"/>
          </a:xfrm>
          <a:prstGeom prst="rect">
            <a:avLst/>
          </a:prstGeom>
          <a:noFill/>
          <a:ln>
            <a:noFill/>
          </a:ln>
        </p:spPr>
        <p:txBody>
          <a:bodyPr anchorCtr="0" anchor="b" bIns="0" lIns="0" spcFirstLastPara="1" rIns="0" wrap="square" tIns="0">
            <a:spAutoFit/>
          </a:bodyPr>
          <a:lstStyle>
            <a:lvl1pPr lvl="0" rtl="0" algn="l">
              <a:lnSpc>
                <a:spcPct val="90000"/>
              </a:lnSpc>
              <a:spcBef>
                <a:spcPts val="750"/>
              </a:spcBef>
              <a:spcAft>
                <a:spcPts val="0"/>
              </a:spcAft>
              <a:buClr>
                <a:schemeClr val="dk1"/>
              </a:buClr>
              <a:buSzPts val="1000"/>
              <a:buNone/>
              <a:defRPr sz="1000" cap="none"/>
            </a:lvl1pPr>
            <a:lvl2pPr lvl="1" rtl="0" algn="ctr">
              <a:lnSpc>
                <a:spcPct val="90000"/>
              </a:lnSpc>
              <a:spcBef>
                <a:spcPts val="375"/>
              </a:spcBef>
              <a:spcAft>
                <a:spcPts val="0"/>
              </a:spcAft>
              <a:buClr>
                <a:schemeClr val="dk1"/>
              </a:buClr>
              <a:buSzPts val="1500"/>
              <a:buNone/>
              <a:defRPr sz="1500"/>
            </a:lvl2pPr>
            <a:lvl3pPr lvl="2" rtl="0" algn="ctr">
              <a:lnSpc>
                <a:spcPct val="90000"/>
              </a:lnSpc>
              <a:spcBef>
                <a:spcPts val="375"/>
              </a:spcBef>
              <a:spcAft>
                <a:spcPts val="0"/>
              </a:spcAft>
              <a:buClr>
                <a:schemeClr val="dk1"/>
              </a:buClr>
              <a:buSzPts val="1350"/>
              <a:buNone/>
              <a:defRPr sz="1350"/>
            </a:lvl3pPr>
            <a:lvl4pPr lvl="3" rtl="0" algn="ctr">
              <a:lnSpc>
                <a:spcPct val="90000"/>
              </a:lnSpc>
              <a:spcBef>
                <a:spcPts val="375"/>
              </a:spcBef>
              <a:spcAft>
                <a:spcPts val="0"/>
              </a:spcAft>
              <a:buClr>
                <a:schemeClr val="dk1"/>
              </a:buClr>
              <a:buSzPts val="1200"/>
              <a:buNone/>
              <a:defRPr sz="1200"/>
            </a:lvl4pPr>
            <a:lvl5pPr lvl="4" rtl="0" algn="ctr">
              <a:lnSpc>
                <a:spcPct val="90000"/>
              </a:lnSpc>
              <a:spcBef>
                <a:spcPts val="375"/>
              </a:spcBef>
              <a:spcAft>
                <a:spcPts val="0"/>
              </a:spcAft>
              <a:buClr>
                <a:schemeClr val="dk1"/>
              </a:buClr>
              <a:buSzPts val="1200"/>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sp>
        <p:nvSpPr>
          <p:cNvPr id="435" name="Google Shape;435;p74"/>
          <p:cNvSpPr/>
          <p:nvPr>
            <p:ph idx="2" type="pic"/>
          </p:nvPr>
        </p:nvSpPr>
        <p:spPr>
          <a:xfrm>
            <a:off x="1645406" y="1886058"/>
            <a:ext cx="1901100" cy="2710200"/>
          </a:xfrm>
          <a:prstGeom prst="rect">
            <a:avLst/>
          </a:prstGeom>
          <a:solidFill>
            <a:srgbClr val="F2F2F2"/>
          </a:solidFill>
          <a:ln>
            <a:noFill/>
          </a:ln>
        </p:spPr>
      </p:sp>
      <p:sp>
        <p:nvSpPr>
          <p:cNvPr id="436" name="Google Shape;436;p74"/>
          <p:cNvSpPr/>
          <p:nvPr>
            <p:ph idx="3" type="pic"/>
          </p:nvPr>
        </p:nvSpPr>
        <p:spPr>
          <a:xfrm>
            <a:off x="3618452" y="1886058"/>
            <a:ext cx="1901100" cy="2710200"/>
          </a:xfrm>
          <a:prstGeom prst="rect">
            <a:avLst/>
          </a:prstGeom>
          <a:solidFill>
            <a:srgbClr val="F2F2F2"/>
          </a:solidFill>
          <a:ln>
            <a:noFill/>
          </a:ln>
        </p:spPr>
      </p:sp>
      <p:sp>
        <p:nvSpPr>
          <p:cNvPr id="437" name="Google Shape;437;p74"/>
          <p:cNvSpPr/>
          <p:nvPr>
            <p:ph idx="4" type="pic"/>
          </p:nvPr>
        </p:nvSpPr>
        <p:spPr>
          <a:xfrm>
            <a:off x="5597556" y="1886058"/>
            <a:ext cx="1901100" cy="2710200"/>
          </a:xfrm>
          <a:prstGeom prst="rect">
            <a:avLst/>
          </a:prstGeom>
          <a:solidFill>
            <a:srgbClr val="F2F2F2"/>
          </a:solidFill>
          <a:ln>
            <a:noFill/>
          </a:ln>
        </p:spPr>
      </p:sp>
      <p:sp>
        <p:nvSpPr>
          <p:cNvPr id="438" name="Google Shape;438;p74"/>
          <p:cNvSpPr txBox="1"/>
          <p:nvPr>
            <p:ph idx="5" type="body"/>
          </p:nvPr>
        </p:nvSpPr>
        <p:spPr>
          <a:xfrm>
            <a:off x="1768009" y="3602759"/>
            <a:ext cx="1655700" cy="543000"/>
          </a:xfrm>
          <a:prstGeom prst="rect">
            <a:avLst/>
          </a:prstGeom>
          <a:noFill/>
          <a:ln>
            <a:noFill/>
          </a:ln>
        </p:spPr>
        <p:txBody>
          <a:bodyPr anchorCtr="0" anchor="b" bIns="0" lIns="0" spcFirstLastPara="1" rIns="0" wrap="square" tIns="0">
            <a:spAutoFit/>
          </a:bodyPr>
          <a:lstStyle>
            <a:lvl1pPr indent="-228600" lvl="0" marL="457200" rtl="0" algn="ctr">
              <a:lnSpc>
                <a:spcPct val="135000"/>
              </a:lnSpc>
              <a:spcBef>
                <a:spcPts val="750"/>
              </a:spcBef>
              <a:spcAft>
                <a:spcPts val="0"/>
              </a:spcAft>
              <a:buClr>
                <a:schemeClr val="lt1"/>
              </a:buClr>
              <a:buSzPts val="900"/>
              <a:buNone/>
              <a:defRPr sz="900" cap="none">
                <a:solidFill>
                  <a:schemeClr val="lt1"/>
                </a:solidFill>
                <a:latin typeface="Rubik Medium"/>
                <a:ea typeface="Rubik Medium"/>
                <a:cs typeface="Rubik Medium"/>
                <a:sym typeface="Rubik Medium"/>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439" name="Google Shape;439;p74"/>
          <p:cNvSpPr txBox="1"/>
          <p:nvPr>
            <p:ph idx="6" type="body"/>
          </p:nvPr>
        </p:nvSpPr>
        <p:spPr>
          <a:xfrm>
            <a:off x="3741055" y="3602759"/>
            <a:ext cx="1655700" cy="543000"/>
          </a:xfrm>
          <a:prstGeom prst="rect">
            <a:avLst/>
          </a:prstGeom>
          <a:noFill/>
          <a:ln>
            <a:noFill/>
          </a:ln>
        </p:spPr>
        <p:txBody>
          <a:bodyPr anchorCtr="0" anchor="b" bIns="0" lIns="0" spcFirstLastPara="1" rIns="0" wrap="square" tIns="0">
            <a:spAutoFit/>
          </a:bodyPr>
          <a:lstStyle>
            <a:lvl1pPr indent="-228600" lvl="0" marL="457200" rtl="0" algn="ctr">
              <a:lnSpc>
                <a:spcPct val="135000"/>
              </a:lnSpc>
              <a:spcBef>
                <a:spcPts val="750"/>
              </a:spcBef>
              <a:spcAft>
                <a:spcPts val="0"/>
              </a:spcAft>
              <a:buClr>
                <a:schemeClr val="lt1"/>
              </a:buClr>
              <a:buSzPts val="900"/>
              <a:buNone/>
              <a:defRPr sz="900" cap="none">
                <a:solidFill>
                  <a:schemeClr val="lt1"/>
                </a:solidFill>
                <a:latin typeface="Rubik Medium"/>
                <a:ea typeface="Rubik Medium"/>
                <a:cs typeface="Rubik Medium"/>
                <a:sym typeface="Rubik Medium"/>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440" name="Google Shape;440;p74"/>
          <p:cNvSpPr txBox="1"/>
          <p:nvPr>
            <p:ph idx="7" type="body"/>
          </p:nvPr>
        </p:nvSpPr>
        <p:spPr>
          <a:xfrm>
            <a:off x="5714101" y="3602759"/>
            <a:ext cx="1655700" cy="543000"/>
          </a:xfrm>
          <a:prstGeom prst="rect">
            <a:avLst/>
          </a:prstGeom>
          <a:noFill/>
          <a:ln>
            <a:noFill/>
          </a:ln>
        </p:spPr>
        <p:txBody>
          <a:bodyPr anchorCtr="0" anchor="b" bIns="0" lIns="0" spcFirstLastPara="1" rIns="0" wrap="square" tIns="0">
            <a:spAutoFit/>
          </a:bodyPr>
          <a:lstStyle>
            <a:lvl1pPr indent="-228600" lvl="0" marL="457200" rtl="0" algn="ctr">
              <a:lnSpc>
                <a:spcPct val="135000"/>
              </a:lnSpc>
              <a:spcBef>
                <a:spcPts val="750"/>
              </a:spcBef>
              <a:spcAft>
                <a:spcPts val="0"/>
              </a:spcAft>
              <a:buClr>
                <a:schemeClr val="lt1"/>
              </a:buClr>
              <a:buSzPts val="900"/>
              <a:buNone/>
              <a:defRPr sz="900" cap="none">
                <a:solidFill>
                  <a:schemeClr val="lt1"/>
                </a:solidFill>
                <a:latin typeface="Rubik Medium"/>
                <a:ea typeface="Rubik Medium"/>
                <a:cs typeface="Rubik Medium"/>
                <a:sym typeface="Rubik Medium"/>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441" name="Google Shape;441;p74"/>
          <p:cNvPicPr preferRelativeResize="0"/>
          <p:nvPr/>
        </p:nvPicPr>
        <p:blipFill>
          <a:blip r:embed="rId2">
            <a:alphaModFix/>
          </a:blip>
          <a:stretch>
            <a:fillRect/>
          </a:stretch>
        </p:blipFill>
        <p:spPr>
          <a:xfrm>
            <a:off x="7973600" y="279471"/>
            <a:ext cx="868035" cy="287837"/>
          </a:xfrm>
          <a:prstGeom prst="rect">
            <a:avLst/>
          </a:prstGeom>
          <a:noFill/>
          <a:ln>
            <a:noFill/>
          </a:ln>
        </p:spPr>
      </p:pic>
    </p:spTree>
  </p:cSld>
  <p:clrMapOvr>
    <a:masterClrMapping/>
  </p:clrMapOvr>
  <p:transition spd="slow">
    <p:push/>
  </p:transition>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picture #6" showMasterSp="0">
  <p:cSld name="Title, text and picture #6">
    <p:spTree>
      <p:nvGrpSpPr>
        <p:cNvPr id="442" name="Shape 442"/>
        <p:cNvGrpSpPr/>
        <p:nvPr/>
      </p:nvGrpSpPr>
      <p:grpSpPr>
        <a:xfrm>
          <a:off x="0" y="0"/>
          <a:ext cx="0" cy="0"/>
          <a:chOff x="0" y="0"/>
          <a:chExt cx="0" cy="0"/>
        </a:xfrm>
      </p:grpSpPr>
      <p:sp>
        <p:nvSpPr>
          <p:cNvPr id="443" name="Google Shape;443;p75"/>
          <p:cNvSpPr/>
          <p:nvPr>
            <p:ph idx="2" type="pic"/>
          </p:nvPr>
        </p:nvSpPr>
        <p:spPr>
          <a:xfrm>
            <a:off x="4234129" y="0"/>
            <a:ext cx="4909800" cy="5143500"/>
          </a:xfrm>
          <a:prstGeom prst="rect">
            <a:avLst/>
          </a:prstGeom>
          <a:solidFill>
            <a:srgbClr val="F2F2F2"/>
          </a:solidFill>
          <a:ln>
            <a:noFill/>
          </a:ln>
        </p:spPr>
      </p:sp>
      <p:sp>
        <p:nvSpPr>
          <p:cNvPr id="444" name="Google Shape;444;p75"/>
          <p:cNvSpPr txBox="1"/>
          <p:nvPr>
            <p:ph type="ctrTitle"/>
          </p:nvPr>
        </p:nvSpPr>
        <p:spPr>
          <a:xfrm>
            <a:off x="936117" y="1395560"/>
            <a:ext cx="3453000" cy="9231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Clr>
                <a:schemeClr val="dk1"/>
              </a:buClr>
              <a:buSzPts val="3000"/>
              <a:buFont typeface="Abhaya Libre ExtraBold"/>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45" name="Google Shape;445;p75"/>
          <p:cNvSpPr txBox="1"/>
          <p:nvPr>
            <p:ph idx="1" type="subTitle"/>
          </p:nvPr>
        </p:nvSpPr>
        <p:spPr>
          <a:xfrm>
            <a:off x="936117" y="1059975"/>
            <a:ext cx="3453000" cy="276900"/>
          </a:xfrm>
          <a:prstGeom prst="rect">
            <a:avLst/>
          </a:prstGeom>
          <a:noFill/>
          <a:ln>
            <a:noFill/>
          </a:ln>
        </p:spPr>
        <p:txBody>
          <a:bodyPr anchorCtr="0" anchor="b" bIns="0" lIns="0" spcFirstLastPara="1" rIns="0" wrap="square" tIns="0">
            <a:spAutoFit/>
          </a:bodyPr>
          <a:lstStyle>
            <a:lvl1pPr lvl="0" rtl="0" algn="l">
              <a:lnSpc>
                <a:spcPct val="90000"/>
              </a:lnSpc>
              <a:spcBef>
                <a:spcPts val="750"/>
              </a:spcBef>
              <a:spcAft>
                <a:spcPts val="0"/>
              </a:spcAft>
              <a:buClr>
                <a:schemeClr val="dk1"/>
              </a:buClr>
              <a:buSzPts val="1000"/>
              <a:buNone/>
              <a:defRPr sz="1000" cap="none"/>
            </a:lvl1pPr>
            <a:lvl2pPr lvl="1" rtl="0" algn="ctr">
              <a:lnSpc>
                <a:spcPct val="90000"/>
              </a:lnSpc>
              <a:spcBef>
                <a:spcPts val="375"/>
              </a:spcBef>
              <a:spcAft>
                <a:spcPts val="0"/>
              </a:spcAft>
              <a:buClr>
                <a:schemeClr val="dk1"/>
              </a:buClr>
              <a:buSzPts val="1500"/>
              <a:buNone/>
              <a:defRPr sz="1500"/>
            </a:lvl2pPr>
            <a:lvl3pPr lvl="2" rtl="0" algn="ctr">
              <a:lnSpc>
                <a:spcPct val="90000"/>
              </a:lnSpc>
              <a:spcBef>
                <a:spcPts val="375"/>
              </a:spcBef>
              <a:spcAft>
                <a:spcPts val="0"/>
              </a:spcAft>
              <a:buClr>
                <a:schemeClr val="dk1"/>
              </a:buClr>
              <a:buSzPts val="1350"/>
              <a:buNone/>
              <a:defRPr sz="1350"/>
            </a:lvl3pPr>
            <a:lvl4pPr lvl="3" rtl="0" algn="ctr">
              <a:lnSpc>
                <a:spcPct val="90000"/>
              </a:lnSpc>
              <a:spcBef>
                <a:spcPts val="375"/>
              </a:spcBef>
              <a:spcAft>
                <a:spcPts val="0"/>
              </a:spcAft>
              <a:buClr>
                <a:schemeClr val="dk1"/>
              </a:buClr>
              <a:buSzPts val="1200"/>
              <a:buNone/>
              <a:defRPr sz="1200"/>
            </a:lvl4pPr>
            <a:lvl5pPr lvl="4" rtl="0" algn="ctr">
              <a:lnSpc>
                <a:spcPct val="90000"/>
              </a:lnSpc>
              <a:spcBef>
                <a:spcPts val="375"/>
              </a:spcBef>
              <a:spcAft>
                <a:spcPts val="0"/>
              </a:spcAft>
              <a:buClr>
                <a:schemeClr val="dk1"/>
              </a:buClr>
              <a:buSzPts val="1200"/>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sp>
        <p:nvSpPr>
          <p:cNvPr id="446" name="Google Shape;446;p75"/>
          <p:cNvSpPr txBox="1"/>
          <p:nvPr>
            <p:ph idx="3" type="body"/>
          </p:nvPr>
        </p:nvSpPr>
        <p:spPr>
          <a:xfrm>
            <a:off x="936117" y="1898776"/>
            <a:ext cx="3453000" cy="2312100"/>
          </a:xfrm>
          <a:prstGeom prst="rect">
            <a:avLst/>
          </a:prstGeom>
          <a:noFill/>
          <a:ln>
            <a:noFill/>
          </a:ln>
        </p:spPr>
        <p:txBody>
          <a:bodyPr anchorCtr="0" anchor="t" bIns="0" lIns="0" spcFirstLastPara="1" rIns="0" wrap="square" tIns="0">
            <a:normAutofit/>
          </a:bodyPr>
          <a:lstStyle>
            <a:lvl1pPr indent="-228600" lvl="0" marL="457200" rtl="0" algn="l">
              <a:lnSpc>
                <a:spcPct val="150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447" name="Google Shape;447;p75"/>
          <p:cNvPicPr preferRelativeResize="0"/>
          <p:nvPr/>
        </p:nvPicPr>
        <p:blipFill>
          <a:blip r:embed="rId2">
            <a:alphaModFix/>
          </a:blip>
          <a:stretch>
            <a:fillRect/>
          </a:stretch>
        </p:blipFill>
        <p:spPr>
          <a:xfrm>
            <a:off x="7829618" y="4613787"/>
            <a:ext cx="913496" cy="302907"/>
          </a:xfrm>
          <a:prstGeom prst="rect">
            <a:avLst/>
          </a:prstGeom>
          <a:noFill/>
          <a:ln>
            <a:noFill/>
          </a:ln>
        </p:spPr>
      </p:pic>
    </p:spTree>
  </p:cSld>
  <p:clrMapOvr>
    <a:masterClrMapping/>
  </p:clrMapOvr>
  <p:transition spd="slow">
    <p:push/>
  </p:transition>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picture #7">
  <p:cSld name="Title, text and picture #7">
    <p:spTree>
      <p:nvGrpSpPr>
        <p:cNvPr id="448" name="Shape 448"/>
        <p:cNvGrpSpPr/>
        <p:nvPr/>
      </p:nvGrpSpPr>
      <p:grpSpPr>
        <a:xfrm>
          <a:off x="0" y="0"/>
          <a:ext cx="0" cy="0"/>
          <a:chOff x="0" y="0"/>
          <a:chExt cx="0" cy="0"/>
        </a:xfrm>
      </p:grpSpPr>
      <p:sp>
        <p:nvSpPr>
          <p:cNvPr id="449" name="Google Shape;449;p76"/>
          <p:cNvSpPr/>
          <p:nvPr>
            <p:ph idx="2" type="pic"/>
          </p:nvPr>
        </p:nvSpPr>
        <p:spPr>
          <a:xfrm>
            <a:off x="1" y="0"/>
            <a:ext cx="4536600" cy="5143500"/>
          </a:xfrm>
          <a:prstGeom prst="rect">
            <a:avLst/>
          </a:prstGeom>
          <a:solidFill>
            <a:srgbClr val="F2F2F2"/>
          </a:solidFill>
          <a:ln>
            <a:noFill/>
          </a:ln>
        </p:spPr>
      </p:sp>
      <p:sp>
        <p:nvSpPr>
          <p:cNvPr id="450" name="Google Shape;450;p76"/>
          <p:cNvSpPr txBox="1"/>
          <p:nvPr>
            <p:ph type="ctrTitle"/>
          </p:nvPr>
        </p:nvSpPr>
        <p:spPr>
          <a:xfrm>
            <a:off x="4727391" y="2105888"/>
            <a:ext cx="3256200" cy="4788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Clr>
                <a:schemeClr val="dk1"/>
              </a:buClr>
              <a:buSzPts val="3000"/>
              <a:buFont typeface="Abhaya Libre ExtraBold"/>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51" name="Google Shape;451;p76"/>
          <p:cNvSpPr txBox="1"/>
          <p:nvPr>
            <p:ph idx="1" type="body"/>
          </p:nvPr>
        </p:nvSpPr>
        <p:spPr>
          <a:xfrm>
            <a:off x="4727391" y="2609105"/>
            <a:ext cx="3256200" cy="1816500"/>
          </a:xfrm>
          <a:prstGeom prst="rect">
            <a:avLst/>
          </a:prstGeom>
          <a:noFill/>
          <a:ln>
            <a:noFill/>
          </a:ln>
        </p:spPr>
        <p:txBody>
          <a:bodyPr anchorCtr="0" anchor="t" bIns="0" lIns="0" spcFirstLastPara="1" rIns="0" wrap="square" tIns="0">
            <a:normAutofit/>
          </a:bodyPr>
          <a:lstStyle>
            <a:lvl1pPr indent="-228600" lvl="0" marL="457200" rtl="0" algn="l">
              <a:lnSpc>
                <a:spcPct val="150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452" name="Google Shape;452;p76"/>
          <p:cNvSpPr txBox="1"/>
          <p:nvPr>
            <p:ph idx="3" type="subTitle"/>
          </p:nvPr>
        </p:nvSpPr>
        <p:spPr>
          <a:xfrm>
            <a:off x="4727391" y="1770658"/>
            <a:ext cx="3256200" cy="276900"/>
          </a:xfrm>
          <a:prstGeom prst="rect">
            <a:avLst/>
          </a:prstGeom>
          <a:noFill/>
          <a:ln>
            <a:noFill/>
          </a:ln>
        </p:spPr>
        <p:txBody>
          <a:bodyPr anchorCtr="0" anchor="b" bIns="0" lIns="0" spcFirstLastPara="1" rIns="0" wrap="square" tIns="0">
            <a:spAutoFit/>
          </a:bodyPr>
          <a:lstStyle>
            <a:lvl1pPr lvl="0" rtl="0" algn="l">
              <a:lnSpc>
                <a:spcPct val="90000"/>
              </a:lnSpc>
              <a:spcBef>
                <a:spcPts val="750"/>
              </a:spcBef>
              <a:spcAft>
                <a:spcPts val="0"/>
              </a:spcAft>
              <a:buClr>
                <a:schemeClr val="dk1"/>
              </a:buClr>
              <a:buSzPts val="1000"/>
              <a:buNone/>
              <a:defRPr sz="1000" cap="none"/>
            </a:lvl1pPr>
            <a:lvl2pPr lvl="1" rtl="0" algn="ctr">
              <a:lnSpc>
                <a:spcPct val="90000"/>
              </a:lnSpc>
              <a:spcBef>
                <a:spcPts val="375"/>
              </a:spcBef>
              <a:spcAft>
                <a:spcPts val="0"/>
              </a:spcAft>
              <a:buClr>
                <a:schemeClr val="dk1"/>
              </a:buClr>
              <a:buSzPts val="1500"/>
              <a:buNone/>
              <a:defRPr sz="1500"/>
            </a:lvl2pPr>
            <a:lvl3pPr lvl="2" rtl="0" algn="ctr">
              <a:lnSpc>
                <a:spcPct val="90000"/>
              </a:lnSpc>
              <a:spcBef>
                <a:spcPts val="375"/>
              </a:spcBef>
              <a:spcAft>
                <a:spcPts val="0"/>
              </a:spcAft>
              <a:buClr>
                <a:schemeClr val="dk1"/>
              </a:buClr>
              <a:buSzPts val="1350"/>
              <a:buNone/>
              <a:defRPr sz="1350"/>
            </a:lvl3pPr>
            <a:lvl4pPr lvl="3" rtl="0" algn="ctr">
              <a:lnSpc>
                <a:spcPct val="90000"/>
              </a:lnSpc>
              <a:spcBef>
                <a:spcPts val="375"/>
              </a:spcBef>
              <a:spcAft>
                <a:spcPts val="0"/>
              </a:spcAft>
              <a:buClr>
                <a:schemeClr val="dk1"/>
              </a:buClr>
              <a:buSzPts val="1200"/>
              <a:buNone/>
              <a:defRPr sz="1200"/>
            </a:lvl4pPr>
            <a:lvl5pPr lvl="4" rtl="0" algn="ctr">
              <a:lnSpc>
                <a:spcPct val="90000"/>
              </a:lnSpc>
              <a:spcBef>
                <a:spcPts val="375"/>
              </a:spcBef>
              <a:spcAft>
                <a:spcPts val="0"/>
              </a:spcAft>
              <a:buClr>
                <a:schemeClr val="dk1"/>
              </a:buClr>
              <a:buSzPts val="1200"/>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spTree>
  </p:cSld>
  <p:clrMapOvr>
    <a:masterClrMapping/>
  </p:clrMapOvr>
  <p:transition spd="slow">
    <p:push/>
  </p:transition>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picture #8" showMasterSp="0">
  <p:cSld name="Title, text and picture #8">
    <p:spTree>
      <p:nvGrpSpPr>
        <p:cNvPr id="453" name="Shape 453"/>
        <p:cNvGrpSpPr/>
        <p:nvPr/>
      </p:nvGrpSpPr>
      <p:grpSpPr>
        <a:xfrm>
          <a:off x="0" y="0"/>
          <a:ext cx="0" cy="0"/>
          <a:chOff x="0" y="0"/>
          <a:chExt cx="0" cy="0"/>
        </a:xfrm>
      </p:grpSpPr>
      <p:sp>
        <p:nvSpPr>
          <p:cNvPr id="454" name="Google Shape;454;p77"/>
          <p:cNvSpPr/>
          <p:nvPr>
            <p:ph idx="2" type="pic"/>
          </p:nvPr>
        </p:nvSpPr>
        <p:spPr>
          <a:xfrm>
            <a:off x="2414531" y="215959"/>
            <a:ext cx="2285400" cy="4927500"/>
          </a:xfrm>
          <a:prstGeom prst="rect">
            <a:avLst/>
          </a:prstGeom>
          <a:solidFill>
            <a:srgbClr val="F2F2F2"/>
          </a:solidFill>
          <a:ln>
            <a:noFill/>
          </a:ln>
        </p:spPr>
      </p:sp>
      <p:sp>
        <p:nvSpPr>
          <p:cNvPr id="455" name="Google Shape;455;p77"/>
          <p:cNvSpPr txBox="1"/>
          <p:nvPr>
            <p:ph type="ctrTitle"/>
          </p:nvPr>
        </p:nvSpPr>
        <p:spPr>
          <a:xfrm>
            <a:off x="392450" y="1766303"/>
            <a:ext cx="1629300" cy="13848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Clr>
                <a:schemeClr val="dk1"/>
              </a:buClr>
              <a:buSzPts val="3000"/>
              <a:buFont typeface="Abhaya Libre ExtraBold"/>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56" name="Google Shape;456;p77"/>
          <p:cNvSpPr txBox="1"/>
          <p:nvPr>
            <p:ph idx="1" type="subTitle"/>
          </p:nvPr>
        </p:nvSpPr>
        <p:spPr>
          <a:xfrm>
            <a:off x="392450" y="1292262"/>
            <a:ext cx="1629300" cy="415500"/>
          </a:xfrm>
          <a:prstGeom prst="rect">
            <a:avLst/>
          </a:prstGeom>
          <a:noFill/>
          <a:ln>
            <a:noFill/>
          </a:ln>
        </p:spPr>
        <p:txBody>
          <a:bodyPr anchorCtr="0" anchor="b" bIns="0" lIns="0" spcFirstLastPara="1" rIns="0" wrap="square" tIns="0">
            <a:spAutoFit/>
          </a:bodyPr>
          <a:lstStyle>
            <a:lvl1pPr lvl="0" rtl="0" algn="l">
              <a:lnSpc>
                <a:spcPct val="90000"/>
              </a:lnSpc>
              <a:spcBef>
                <a:spcPts val="750"/>
              </a:spcBef>
              <a:spcAft>
                <a:spcPts val="0"/>
              </a:spcAft>
              <a:buClr>
                <a:schemeClr val="dk1"/>
              </a:buClr>
              <a:buSzPts val="1000"/>
              <a:buNone/>
              <a:defRPr sz="1000" cap="none"/>
            </a:lvl1pPr>
            <a:lvl2pPr lvl="1" rtl="0" algn="ctr">
              <a:lnSpc>
                <a:spcPct val="90000"/>
              </a:lnSpc>
              <a:spcBef>
                <a:spcPts val="375"/>
              </a:spcBef>
              <a:spcAft>
                <a:spcPts val="0"/>
              </a:spcAft>
              <a:buClr>
                <a:schemeClr val="dk1"/>
              </a:buClr>
              <a:buSzPts val="1500"/>
              <a:buNone/>
              <a:defRPr sz="1500"/>
            </a:lvl2pPr>
            <a:lvl3pPr lvl="2" rtl="0" algn="ctr">
              <a:lnSpc>
                <a:spcPct val="90000"/>
              </a:lnSpc>
              <a:spcBef>
                <a:spcPts val="375"/>
              </a:spcBef>
              <a:spcAft>
                <a:spcPts val="0"/>
              </a:spcAft>
              <a:buClr>
                <a:schemeClr val="dk1"/>
              </a:buClr>
              <a:buSzPts val="1350"/>
              <a:buNone/>
              <a:defRPr sz="1350"/>
            </a:lvl3pPr>
            <a:lvl4pPr lvl="3" rtl="0" algn="ctr">
              <a:lnSpc>
                <a:spcPct val="90000"/>
              </a:lnSpc>
              <a:spcBef>
                <a:spcPts val="375"/>
              </a:spcBef>
              <a:spcAft>
                <a:spcPts val="0"/>
              </a:spcAft>
              <a:buClr>
                <a:schemeClr val="dk1"/>
              </a:buClr>
              <a:buSzPts val="1200"/>
              <a:buNone/>
              <a:defRPr sz="1200"/>
            </a:lvl4pPr>
            <a:lvl5pPr lvl="4" rtl="0" algn="ctr">
              <a:lnSpc>
                <a:spcPct val="90000"/>
              </a:lnSpc>
              <a:spcBef>
                <a:spcPts val="375"/>
              </a:spcBef>
              <a:spcAft>
                <a:spcPts val="0"/>
              </a:spcAft>
              <a:buClr>
                <a:schemeClr val="dk1"/>
              </a:buClr>
              <a:buSzPts val="1200"/>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sp>
        <p:nvSpPr>
          <p:cNvPr id="457" name="Google Shape;457;p77"/>
          <p:cNvSpPr txBox="1"/>
          <p:nvPr>
            <p:ph idx="3" type="body"/>
          </p:nvPr>
        </p:nvSpPr>
        <p:spPr>
          <a:xfrm>
            <a:off x="4961420" y="1127416"/>
            <a:ext cx="3562800" cy="3483600"/>
          </a:xfrm>
          <a:prstGeom prst="rect">
            <a:avLst/>
          </a:prstGeom>
          <a:noFill/>
          <a:ln>
            <a:noFill/>
          </a:ln>
        </p:spPr>
        <p:txBody>
          <a:bodyPr anchorCtr="0" anchor="t" bIns="0" lIns="0" spcFirstLastPara="1" rIns="0" wrap="square" tIns="0">
            <a:normAutofit/>
          </a:bodyPr>
          <a:lstStyle>
            <a:lvl1pPr indent="-228600" lvl="0" marL="457200" rtl="0" algn="l">
              <a:lnSpc>
                <a:spcPct val="150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458" name="Google Shape;458;p77"/>
          <p:cNvPicPr preferRelativeResize="0"/>
          <p:nvPr/>
        </p:nvPicPr>
        <p:blipFill>
          <a:blip r:embed="rId2">
            <a:alphaModFix/>
          </a:blip>
          <a:stretch>
            <a:fillRect/>
          </a:stretch>
        </p:blipFill>
        <p:spPr>
          <a:xfrm>
            <a:off x="3562418" y="4613787"/>
            <a:ext cx="913496" cy="302907"/>
          </a:xfrm>
          <a:prstGeom prst="rect">
            <a:avLst/>
          </a:prstGeom>
          <a:noFill/>
          <a:ln>
            <a:noFill/>
          </a:ln>
        </p:spPr>
      </p:pic>
    </p:spTree>
  </p:cSld>
  <p:clrMapOvr>
    <a:masterClrMapping/>
  </p:clrMapOvr>
  <p:transition spd="slow">
    <p:push/>
  </p:transition>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picture #9" showMasterSp="0">
  <p:cSld name="Title, text and picture #9">
    <p:spTree>
      <p:nvGrpSpPr>
        <p:cNvPr id="459" name="Shape 459"/>
        <p:cNvGrpSpPr/>
        <p:nvPr/>
      </p:nvGrpSpPr>
      <p:grpSpPr>
        <a:xfrm>
          <a:off x="0" y="0"/>
          <a:ext cx="0" cy="0"/>
          <a:chOff x="0" y="0"/>
          <a:chExt cx="0" cy="0"/>
        </a:xfrm>
      </p:grpSpPr>
      <p:sp>
        <p:nvSpPr>
          <p:cNvPr id="460" name="Google Shape;460;p78"/>
          <p:cNvSpPr/>
          <p:nvPr>
            <p:ph idx="2" type="pic"/>
          </p:nvPr>
        </p:nvSpPr>
        <p:spPr>
          <a:xfrm>
            <a:off x="4255732" y="215959"/>
            <a:ext cx="2285400" cy="4927500"/>
          </a:xfrm>
          <a:prstGeom prst="rect">
            <a:avLst/>
          </a:prstGeom>
          <a:solidFill>
            <a:srgbClr val="F2F2F2"/>
          </a:solidFill>
          <a:ln>
            <a:noFill/>
          </a:ln>
        </p:spPr>
      </p:sp>
      <p:sp>
        <p:nvSpPr>
          <p:cNvPr id="461" name="Google Shape;461;p78"/>
          <p:cNvSpPr txBox="1"/>
          <p:nvPr>
            <p:ph type="ctrTitle"/>
          </p:nvPr>
        </p:nvSpPr>
        <p:spPr>
          <a:xfrm>
            <a:off x="392449" y="1766303"/>
            <a:ext cx="3561600" cy="9231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Clr>
                <a:schemeClr val="dk1"/>
              </a:buClr>
              <a:buSzPts val="3000"/>
              <a:buFont typeface="Abhaya Libre ExtraBold"/>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62" name="Google Shape;462;p78"/>
          <p:cNvSpPr txBox="1"/>
          <p:nvPr>
            <p:ph idx="1" type="subTitle"/>
          </p:nvPr>
        </p:nvSpPr>
        <p:spPr>
          <a:xfrm>
            <a:off x="392450" y="1569177"/>
            <a:ext cx="3561600" cy="138600"/>
          </a:xfrm>
          <a:prstGeom prst="rect">
            <a:avLst/>
          </a:prstGeom>
          <a:noFill/>
          <a:ln>
            <a:noFill/>
          </a:ln>
        </p:spPr>
        <p:txBody>
          <a:bodyPr anchorCtr="0" anchor="b" bIns="0" lIns="0" spcFirstLastPara="1" rIns="0" wrap="square" tIns="0">
            <a:spAutoFit/>
          </a:bodyPr>
          <a:lstStyle>
            <a:lvl1pPr lvl="0" rtl="0" algn="l">
              <a:lnSpc>
                <a:spcPct val="90000"/>
              </a:lnSpc>
              <a:spcBef>
                <a:spcPts val="750"/>
              </a:spcBef>
              <a:spcAft>
                <a:spcPts val="0"/>
              </a:spcAft>
              <a:buClr>
                <a:schemeClr val="dk1"/>
              </a:buClr>
              <a:buSzPts val="1000"/>
              <a:buNone/>
              <a:defRPr sz="1000" cap="none"/>
            </a:lvl1pPr>
            <a:lvl2pPr lvl="1" rtl="0" algn="ctr">
              <a:lnSpc>
                <a:spcPct val="90000"/>
              </a:lnSpc>
              <a:spcBef>
                <a:spcPts val="375"/>
              </a:spcBef>
              <a:spcAft>
                <a:spcPts val="0"/>
              </a:spcAft>
              <a:buClr>
                <a:schemeClr val="dk1"/>
              </a:buClr>
              <a:buSzPts val="1500"/>
              <a:buNone/>
              <a:defRPr sz="1500"/>
            </a:lvl2pPr>
            <a:lvl3pPr lvl="2" rtl="0" algn="ctr">
              <a:lnSpc>
                <a:spcPct val="90000"/>
              </a:lnSpc>
              <a:spcBef>
                <a:spcPts val="375"/>
              </a:spcBef>
              <a:spcAft>
                <a:spcPts val="0"/>
              </a:spcAft>
              <a:buClr>
                <a:schemeClr val="dk1"/>
              </a:buClr>
              <a:buSzPts val="1350"/>
              <a:buNone/>
              <a:defRPr sz="1350"/>
            </a:lvl3pPr>
            <a:lvl4pPr lvl="3" rtl="0" algn="ctr">
              <a:lnSpc>
                <a:spcPct val="90000"/>
              </a:lnSpc>
              <a:spcBef>
                <a:spcPts val="375"/>
              </a:spcBef>
              <a:spcAft>
                <a:spcPts val="0"/>
              </a:spcAft>
              <a:buClr>
                <a:schemeClr val="dk1"/>
              </a:buClr>
              <a:buSzPts val="1200"/>
              <a:buNone/>
              <a:defRPr sz="1200"/>
            </a:lvl4pPr>
            <a:lvl5pPr lvl="4" rtl="0" algn="ctr">
              <a:lnSpc>
                <a:spcPct val="90000"/>
              </a:lnSpc>
              <a:spcBef>
                <a:spcPts val="375"/>
              </a:spcBef>
              <a:spcAft>
                <a:spcPts val="0"/>
              </a:spcAft>
              <a:buClr>
                <a:schemeClr val="dk1"/>
              </a:buClr>
              <a:buSzPts val="1200"/>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sp>
        <p:nvSpPr>
          <p:cNvPr id="463" name="Google Shape;463;p78"/>
          <p:cNvSpPr txBox="1"/>
          <p:nvPr>
            <p:ph idx="3" type="body"/>
          </p:nvPr>
        </p:nvSpPr>
        <p:spPr>
          <a:xfrm>
            <a:off x="391087" y="2074777"/>
            <a:ext cx="3562800" cy="2296500"/>
          </a:xfrm>
          <a:prstGeom prst="rect">
            <a:avLst/>
          </a:prstGeom>
          <a:noFill/>
          <a:ln>
            <a:noFill/>
          </a:ln>
        </p:spPr>
        <p:txBody>
          <a:bodyPr anchorCtr="0" anchor="t" bIns="0" lIns="0" spcFirstLastPara="1" rIns="0" wrap="square" tIns="0">
            <a:normAutofit/>
          </a:bodyPr>
          <a:lstStyle>
            <a:lvl1pPr indent="-228600" lvl="0" marL="457200" rtl="0" algn="l">
              <a:lnSpc>
                <a:spcPct val="150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464" name="Google Shape;464;p78"/>
          <p:cNvSpPr txBox="1"/>
          <p:nvPr>
            <p:ph idx="4" type="body"/>
          </p:nvPr>
        </p:nvSpPr>
        <p:spPr>
          <a:xfrm>
            <a:off x="7049681" y="1192127"/>
            <a:ext cx="1920000" cy="309300"/>
          </a:xfrm>
          <a:prstGeom prst="rect">
            <a:avLst/>
          </a:prstGeom>
          <a:noFill/>
          <a:ln>
            <a:noFill/>
          </a:ln>
        </p:spPr>
        <p:txBody>
          <a:bodyPr anchorCtr="0" anchor="t" bIns="0" lIns="0" spcFirstLastPara="1" rIns="0" wrap="square" tIns="0">
            <a:noAutofit/>
          </a:bodyPr>
          <a:lstStyle>
            <a:lvl1pPr indent="-228600" lvl="0" marL="457200" rtl="0" algn="l">
              <a:lnSpc>
                <a:spcPct val="150000"/>
              </a:lnSpc>
              <a:spcBef>
                <a:spcPts val="750"/>
              </a:spcBef>
              <a:spcAft>
                <a:spcPts val="0"/>
              </a:spcAft>
              <a:buClr>
                <a:schemeClr val="dk1"/>
              </a:buClr>
              <a:buSzPts val="1200"/>
              <a:buNone/>
              <a:defRPr sz="1200" cap="none">
                <a:latin typeface="Rubik Medium"/>
                <a:ea typeface="Rubik Medium"/>
                <a:cs typeface="Rubik Medium"/>
                <a:sym typeface="Rubik Medium"/>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465" name="Google Shape;465;p78"/>
          <p:cNvSpPr txBox="1"/>
          <p:nvPr>
            <p:ph idx="5" type="body"/>
          </p:nvPr>
        </p:nvSpPr>
        <p:spPr>
          <a:xfrm>
            <a:off x="7049681" y="1501470"/>
            <a:ext cx="1920000" cy="205500"/>
          </a:xfrm>
          <a:prstGeom prst="rect">
            <a:avLst/>
          </a:prstGeom>
          <a:noFill/>
          <a:ln>
            <a:noFill/>
          </a:ln>
        </p:spPr>
        <p:txBody>
          <a:bodyPr anchorCtr="0" anchor="t" bIns="0" lIns="0" spcFirstLastPara="1" rIns="0" wrap="square" tIns="0">
            <a:spAutoFit/>
          </a:bodyPr>
          <a:lstStyle>
            <a:lvl1pPr indent="-228600" lvl="0" marL="457200" rtl="0" algn="l">
              <a:lnSpc>
                <a:spcPct val="150000"/>
              </a:lnSpc>
              <a:spcBef>
                <a:spcPts val="750"/>
              </a:spcBef>
              <a:spcAft>
                <a:spcPts val="0"/>
              </a:spcAft>
              <a:buClr>
                <a:schemeClr val="dk1"/>
              </a:buClr>
              <a:buSzPts val="1000"/>
              <a:buNone/>
              <a:defRPr sz="1000" cap="none">
                <a:latin typeface="Rubik Light"/>
                <a:ea typeface="Rubik Light"/>
                <a:cs typeface="Rubik Light"/>
                <a:sym typeface="Rubik Light"/>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466" name="Google Shape;466;p78"/>
          <p:cNvSpPr txBox="1"/>
          <p:nvPr>
            <p:ph idx="6" type="body"/>
          </p:nvPr>
        </p:nvSpPr>
        <p:spPr>
          <a:xfrm>
            <a:off x="7049681" y="2406805"/>
            <a:ext cx="1920000" cy="309300"/>
          </a:xfrm>
          <a:prstGeom prst="rect">
            <a:avLst/>
          </a:prstGeom>
          <a:noFill/>
          <a:ln>
            <a:noFill/>
          </a:ln>
        </p:spPr>
        <p:txBody>
          <a:bodyPr anchorCtr="0" anchor="t" bIns="0" lIns="0" spcFirstLastPara="1" rIns="0" wrap="square" tIns="0">
            <a:noAutofit/>
          </a:bodyPr>
          <a:lstStyle>
            <a:lvl1pPr indent="-228600" lvl="0" marL="457200" rtl="0" algn="l">
              <a:lnSpc>
                <a:spcPct val="150000"/>
              </a:lnSpc>
              <a:spcBef>
                <a:spcPts val="750"/>
              </a:spcBef>
              <a:spcAft>
                <a:spcPts val="0"/>
              </a:spcAft>
              <a:buClr>
                <a:schemeClr val="dk1"/>
              </a:buClr>
              <a:buSzPts val="1200"/>
              <a:buNone/>
              <a:defRPr sz="1200" cap="none">
                <a:latin typeface="Rubik Medium"/>
                <a:ea typeface="Rubik Medium"/>
                <a:cs typeface="Rubik Medium"/>
                <a:sym typeface="Rubik Medium"/>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467" name="Google Shape;467;p78"/>
          <p:cNvSpPr txBox="1"/>
          <p:nvPr>
            <p:ph idx="7" type="body"/>
          </p:nvPr>
        </p:nvSpPr>
        <p:spPr>
          <a:xfrm>
            <a:off x="7049681" y="2716148"/>
            <a:ext cx="1920000" cy="205500"/>
          </a:xfrm>
          <a:prstGeom prst="rect">
            <a:avLst/>
          </a:prstGeom>
          <a:noFill/>
          <a:ln>
            <a:noFill/>
          </a:ln>
        </p:spPr>
        <p:txBody>
          <a:bodyPr anchorCtr="0" anchor="t" bIns="0" lIns="0" spcFirstLastPara="1" rIns="0" wrap="square" tIns="0">
            <a:spAutoFit/>
          </a:bodyPr>
          <a:lstStyle>
            <a:lvl1pPr indent="-228600" lvl="0" marL="457200" rtl="0" algn="l">
              <a:lnSpc>
                <a:spcPct val="150000"/>
              </a:lnSpc>
              <a:spcBef>
                <a:spcPts val="750"/>
              </a:spcBef>
              <a:spcAft>
                <a:spcPts val="0"/>
              </a:spcAft>
              <a:buClr>
                <a:schemeClr val="dk1"/>
              </a:buClr>
              <a:buSzPts val="1000"/>
              <a:buNone/>
              <a:defRPr sz="1000" cap="none">
                <a:latin typeface="Rubik Light"/>
                <a:ea typeface="Rubik Light"/>
                <a:cs typeface="Rubik Light"/>
                <a:sym typeface="Rubik Light"/>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468" name="Google Shape;468;p78"/>
          <p:cNvSpPr txBox="1"/>
          <p:nvPr>
            <p:ph idx="8" type="body"/>
          </p:nvPr>
        </p:nvSpPr>
        <p:spPr>
          <a:xfrm>
            <a:off x="7049681" y="3646414"/>
            <a:ext cx="1920000" cy="309300"/>
          </a:xfrm>
          <a:prstGeom prst="rect">
            <a:avLst/>
          </a:prstGeom>
          <a:noFill/>
          <a:ln>
            <a:noFill/>
          </a:ln>
        </p:spPr>
        <p:txBody>
          <a:bodyPr anchorCtr="0" anchor="t" bIns="0" lIns="0" spcFirstLastPara="1" rIns="0" wrap="square" tIns="0">
            <a:noAutofit/>
          </a:bodyPr>
          <a:lstStyle>
            <a:lvl1pPr indent="-228600" lvl="0" marL="457200" rtl="0" algn="l">
              <a:lnSpc>
                <a:spcPct val="150000"/>
              </a:lnSpc>
              <a:spcBef>
                <a:spcPts val="750"/>
              </a:spcBef>
              <a:spcAft>
                <a:spcPts val="0"/>
              </a:spcAft>
              <a:buClr>
                <a:schemeClr val="dk1"/>
              </a:buClr>
              <a:buSzPts val="1200"/>
              <a:buNone/>
              <a:defRPr sz="1200" cap="none">
                <a:latin typeface="Rubik Medium"/>
                <a:ea typeface="Rubik Medium"/>
                <a:cs typeface="Rubik Medium"/>
                <a:sym typeface="Rubik Medium"/>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469" name="Google Shape;469;p78"/>
          <p:cNvSpPr txBox="1"/>
          <p:nvPr>
            <p:ph idx="9" type="body"/>
          </p:nvPr>
        </p:nvSpPr>
        <p:spPr>
          <a:xfrm>
            <a:off x="7049681" y="3955758"/>
            <a:ext cx="1920000" cy="205500"/>
          </a:xfrm>
          <a:prstGeom prst="rect">
            <a:avLst/>
          </a:prstGeom>
          <a:noFill/>
          <a:ln>
            <a:noFill/>
          </a:ln>
        </p:spPr>
        <p:txBody>
          <a:bodyPr anchorCtr="0" anchor="t" bIns="0" lIns="0" spcFirstLastPara="1" rIns="0" wrap="square" tIns="0">
            <a:spAutoFit/>
          </a:bodyPr>
          <a:lstStyle>
            <a:lvl1pPr indent="-228600" lvl="0" marL="457200" rtl="0" algn="l">
              <a:lnSpc>
                <a:spcPct val="150000"/>
              </a:lnSpc>
              <a:spcBef>
                <a:spcPts val="750"/>
              </a:spcBef>
              <a:spcAft>
                <a:spcPts val="0"/>
              </a:spcAft>
              <a:buClr>
                <a:schemeClr val="dk1"/>
              </a:buClr>
              <a:buSzPts val="1000"/>
              <a:buNone/>
              <a:defRPr sz="1000" cap="none">
                <a:latin typeface="Rubik Light"/>
                <a:ea typeface="Rubik Light"/>
                <a:cs typeface="Rubik Light"/>
                <a:sym typeface="Rubik Light"/>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470" name="Google Shape;470;p78"/>
          <p:cNvPicPr preferRelativeResize="0"/>
          <p:nvPr/>
        </p:nvPicPr>
        <p:blipFill>
          <a:blip r:embed="rId2">
            <a:alphaModFix/>
          </a:blip>
          <a:stretch>
            <a:fillRect/>
          </a:stretch>
        </p:blipFill>
        <p:spPr>
          <a:xfrm>
            <a:off x="5467418" y="4613787"/>
            <a:ext cx="913496" cy="302907"/>
          </a:xfrm>
          <a:prstGeom prst="rect">
            <a:avLst/>
          </a:prstGeom>
          <a:noFill/>
          <a:ln>
            <a:noFill/>
          </a:ln>
        </p:spPr>
      </p:pic>
    </p:spTree>
  </p:cSld>
  <p:clrMapOvr>
    <a:masterClrMapping/>
  </p:clrMapOvr>
  <p:transition spd="slow">
    <p:push/>
  </p:transition>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2 pictures" showMasterSp="0">
  <p:cSld name="Title, text and 2 pictures">
    <p:spTree>
      <p:nvGrpSpPr>
        <p:cNvPr id="471" name="Shape 471"/>
        <p:cNvGrpSpPr/>
        <p:nvPr/>
      </p:nvGrpSpPr>
      <p:grpSpPr>
        <a:xfrm>
          <a:off x="0" y="0"/>
          <a:ext cx="0" cy="0"/>
          <a:chOff x="0" y="0"/>
          <a:chExt cx="0" cy="0"/>
        </a:xfrm>
      </p:grpSpPr>
      <p:sp>
        <p:nvSpPr>
          <p:cNvPr id="472" name="Google Shape;472;p79"/>
          <p:cNvSpPr/>
          <p:nvPr>
            <p:ph idx="2" type="pic"/>
          </p:nvPr>
        </p:nvSpPr>
        <p:spPr>
          <a:xfrm>
            <a:off x="373084" y="2458355"/>
            <a:ext cx="2052300" cy="2685000"/>
          </a:xfrm>
          <a:prstGeom prst="rect">
            <a:avLst/>
          </a:prstGeom>
          <a:solidFill>
            <a:srgbClr val="F2F2F2"/>
          </a:solidFill>
          <a:ln>
            <a:noFill/>
          </a:ln>
        </p:spPr>
      </p:sp>
      <p:sp>
        <p:nvSpPr>
          <p:cNvPr id="473" name="Google Shape;473;p79"/>
          <p:cNvSpPr txBox="1"/>
          <p:nvPr>
            <p:ph type="ctrTitle"/>
          </p:nvPr>
        </p:nvSpPr>
        <p:spPr>
          <a:xfrm>
            <a:off x="3161195" y="1766303"/>
            <a:ext cx="3561600" cy="9231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Clr>
                <a:schemeClr val="dk1"/>
              </a:buClr>
              <a:buSzPts val="3000"/>
              <a:buFont typeface="Abhaya Libre ExtraBold"/>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74" name="Google Shape;474;p79"/>
          <p:cNvSpPr txBox="1"/>
          <p:nvPr>
            <p:ph idx="1" type="subTitle"/>
          </p:nvPr>
        </p:nvSpPr>
        <p:spPr>
          <a:xfrm>
            <a:off x="3161195" y="1569177"/>
            <a:ext cx="3561600" cy="138600"/>
          </a:xfrm>
          <a:prstGeom prst="rect">
            <a:avLst/>
          </a:prstGeom>
          <a:noFill/>
          <a:ln>
            <a:noFill/>
          </a:ln>
        </p:spPr>
        <p:txBody>
          <a:bodyPr anchorCtr="0" anchor="b" bIns="0" lIns="0" spcFirstLastPara="1" rIns="0" wrap="square" tIns="0">
            <a:spAutoFit/>
          </a:bodyPr>
          <a:lstStyle>
            <a:lvl1pPr lvl="0" rtl="0" algn="l">
              <a:lnSpc>
                <a:spcPct val="90000"/>
              </a:lnSpc>
              <a:spcBef>
                <a:spcPts val="750"/>
              </a:spcBef>
              <a:spcAft>
                <a:spcPts val="0"/>
              </a:spcAft>
              <a:buClr>
                <a:schemeClr val="dk1"/>
              </a:buClr>
              <a:buSzPts val="1000"/>
              <a:buNone/>
              <a:defRPr sz="1000" cap="none"/>
            </a:lvl1pPr>
            <a:lvl2pPr lvl="1" rtl="0" algn="ctr">
              <a:lnSpc>
                <a:spcPct val="90000"/>
              </a:lnSpc>
              <a:spcBef>
                <a:spcPts val="375"/>
              </a:spcBef>
              <a:spcAft>
                <a:spcPts val="0"/>
              </a:spcAft>
              <a:buClr>
                <a:schemeClr val="dk1"/>
              </a:buClr>
              <a:buSzPts val="1500"/>
              <a:buNone/>
              <a:defRPr sz="1500"/>
            </a:lvl2pPr>
            <a:lvl3pPr lvl="2" rtl="0" algn="ctr">
              <a:lnSpc>
                <a:spcPct val="90000"/>
              </a:lnSpc>
              <a:spcBef>
                <a:spcPts val="375"/>
              </a:spcBef>
              <a:spcAft>
                <a:spcPts val="0"/>
              </a:spcAft>
              <a:buClr>
                <a:schemeClr val="dk1"/>
              </a:buClr>
              <a:buSzPts val="1350"/>
              <a:buNone/>
              <a:defRPr sz="1350"/>
            </a:lvl3pPr>
            <a:lvl4pPr lvl="3" rtl="0" algn="ctr">
              <a:lnSpc>
                <a:spcPct val="90000"/>
              </a:lnSpc>
              <a:spcBef>
                <a:spcPts val="375"/>
              </a:spcBef>
              <a:spcAft>
                <a:spcPts val="0"/>
              </a:spcAft>
              <a:buClr>
                <a:schemeClr val="dk1"/>
              </a:buClr>
              <a:buSzPts val="1200"/>
              <a:buNone/>
              <a:defRPr sz="1200"/>
            </a:lvl4pPr>
            <a:lvl5pPr lvl="4" rtl="0" algn="ctr">
              <a:lnSpc>
                <a:spcPct val="90000"/>
              </a:lnSpc>
              <a:spcBef>
                <a:spcPts val="375"/>
              </a:spcBef>
              <a:spcAft>
                <a:spcPts val="0"/>
              </a:spcAft>
              <a:buClr>
                <a:schemeClr val="dk1"/>
              </a:buClr>
              <a:buSzPts val="1200"/>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sp>
        <p:nvSpPr>
          <p:cNvPr id="475" name="Google Shape;475;p79"/>
          <p:cNvSpPr txBox="1"/>
          <p:nvPr>
            <p:ph idx="3" type="body"/>
          </p:nvPr>
        </p:nvSpPr>
        <p:spPr>
          <a:xfrm>
            <a:off x="3161195" y="2074777"/>
            <a:ext cx="3562800" cy="2296500"/>
          </a:xfrm>
          <a:prstGeom prst="rect">
            <a:avLst/>
          </a:prstGeom>
          <a:noFill/>
          <a:ln>
            <a:noFill/>
          </a:ln>
        </p:spPr>
        <p:txBody>
          <a:bodyPr anchorCtr="0" anchor="t" bIns="0" lIns="0" spcFirstLastPara="1" rIns="0" wrap="square" tIns="0">
            <a:normAutofit/>
          </a:bodyPr>
          <a:lstStyle>
            <a:lvl1pPr indent="-228600" lvl="0" marL="457200" rtl="0" algn="l">
              <a:lnSpc>
                <a:spcPct val="150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476" name="Google Shape;476;p79"/>
          <p:cNvSpPr/>
          <p:nvPr>
            <p:ph idx="4" type="pic"/>
          </p:nvPr>
        </p:nvSpPr>
        <p:spPr>
          <a:xfrm>
            <a:off x="373084" y="2"/>
            <a:ext cx="2052300" cy="2357700"/>
          </a:xfrm>
          <a:prstGeom prst="rect">
            <a:avLst/>
          </a:prstGeom>
          <a:solidFill>
            <a:srgbClr val="F2F2F2"/>
          </a:solidFill>
          <a:ln>
            <a:noFill/>
          </a:ln>
        </p:spPr>
      </p:sp>
      <p:pic>
        <p:nvPicPr>
          <p:cNvPr id="477" name="Google Shape;477;p79"/>
          <p:cNvPicPr preferRelativeResize="0"/>
          <p:nvPr/>
        </p:nvPicPr>
        <p:blipFill>
          <a:blip r:embed="rId2">
            <a:alphaModFix/>
          </a:blip>
          <a:stretch>
            <a:fillRect/>
          </a:stretch>
        </p:blipFill>
        <p:spPr>
          <a:xfrm>
            <a:off x="7973600" y="4621541"/>
            <a:ext cx="868035" cy="287837"/>
          </a:xfrm>
          <a:prstGeom prst="rect">
            <a:avLst/>
          </a:prstGeom>
          <a:noFill/>
          <a:ln>
            <a:noFill/>
          </a:ln>
        </p:spPr>
      </p:pic>
    </p:spTree>
  </p:cSld>
  <p:clrMapOvr>
    <a:masterClrMapping/>
  </p:clrMapOvr>
  <p:transition spd="slow">
    <p:push/>
  </p:transition>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large picture" showMasterSp="0">
  <p:cSld name="Title, text and large picture">
    <p:spTree>
      <p:nvGrpSpPr>
        <p:cNvPr id="478" name="Shape 478"/>
        <p:cNvGrpSpPr/>
        <p:nvPr/>
      </p:nvGrpSpPr>
      <p:grpSpPr>
        <a:xfrm>
          <a:off x="0" y="0"/>
          <a:ext cx="0" cy="0"/>
          <a:chOff x="0" y="0"/>
          <a:chExt cx="0" cy="0"/>
        </a:xfrm>
      </p:grpSpPr>
      <p:sp>
        <p:nvSpPr>
          <p:cNvPr id="479" name="Google Shape;479;p80"/>
          <p:cNvSpPr/>
          <p:nvPr>
            <p:ph idx="2" type="pic"/>
          </p:nvPr>
        </p:nvSpPr>
        <p:spPr>
          <a:xfrm>
            <a:off x="0" y="853045"/>
            <a:ext cx="9145200" cy="4290600"/>
          </a:xfrm>
          <a:prstGeom prst="rect">
            <a:avLst/>
          </a:prstGeom>
          <a:solidFill>
            <a:srgbClr val="F2F2F2"/>
          </a:solidFill>
          <a:ln>
            <a:noFill/>
          </a:ln>
        </p:spPr>
      </p:sp>
      <p:sp>
        <p:nvSpPr>
          <p:cNvPr id="480" name="Google Shape;480;p80"/>
          <p:cNvSpPr txBox="1"/>
          <p:nvPr>
            <p:ph type="ctrTitle"/>
          </p:nvPr>
        </p:nvSpPr>
        <p:spPr>
          <a:xfrm>
            <a:off x="1143001" y="1775061"/>
            <a:ext cx="3116700" cy="9231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Clr>
                <a:schemeClr val="dk1"/>
              </a:buClr>
              <a:buSzPts val="3000"/>
              <a:buFont typeface="Abhaya Libre ExtraBold"/>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81" name="Google Shape;481;p80"/>
          <p:cNvSpPr txBox="1"/>
          <p:nvPr>
            <p:ph idx="1" type="subTitle"/>
          </p:nvPr>
        </p:nvSpPr>
        <p:spPr>
          <a:xfrm>
            <a:off x="1143001" y="1439477"/>
            <a:ext cx="3116700" cy="276900"/>
          </a:xfrm>
          <a:prstGeom prst="rect">
            <a:avLst/>
          </a:prstGeom>
          <a:noFill/>
          <a:ln>
            <a:noFill/>
          </a:ln>
        </p:spPr>
        <p:txBody>
          <a:bodyPr anchorCtr="0" anchor="b" bIns="0" lIns="0" spcFirstLastPara="1" rIns="0" wrap="square" tIns="0">
            <a:spAutoFit/>
          </a:bodyPr>
          <a:lstStyle>
            <a:lvl1pPr lvl="0" rtl="0" algn="l">
              <a:lnSpc>
                <a:spcPct val="90000"/>
              </a:lnSpc>
              <a:spcBef>
                <a:spcPts val="750"/>
              </a:spcBef>
              <a:spcAft>
                <a:spcPts val="0"/>
              </a:spcAft>
              <a:buClr>
                <a:schemeClr val="dk1"/>
              </a:buClr>
              <a:buSzPts val="1000"/>
              <a:buNone/>
              <a:defRPr sz="1000" cap="none"/>
            </a:lvl1pPr>
            <a:lvl2pPr lvl="1" rtl="0" algn="ctr">
              <a:lnSpc>
                <a:spcPct val="90000"/>
              </a:lnSpc>
              <a:spcBef>
                <a:spcPts val="375"/>
              </a:spcBef>
              <a:spcAft>
                <a:spcPts val="0"/>
              </a:spcAft>
              <a:buClr>
                <a:schemeClr val="dk1"/>
              </a:buClr>
              <a:buSzPts val="1500"/>
              <a:buNone/>
              <a:defRPr sz="1500"/>
            </a:lvl2pPr>
            <a:lvl3pPr lvl="2" rtl="0" algn="ctr">
              <a:lnSpc>
                <a:spcPct val="90000"/>
              </a:lnSpc>
              <a:spcBef>
                <a:spcPts val="375"/>
              </a:spcBef>
              <a:spcAft>
                <a:spcPts val="0"/>
              </a:spcAft>
              <a:buClr>
                <a:schemeClr val="dk1"/>
              </a:buClr>
              <a:buSzPts val="1350"/>
              <a:buNone/>
              <a:defRPr sz="1350"/>
            </a:lvl3pPr>
            <a:lvl4pPr lvl="3" rtl="0" algn="ctr">
              <a:lnSpc>
                <a:spcPct val="90000"/>
              </a:lnSpc>
              <a:spcBef>
                <a:spcPts val="375"/>
              </a:spcBef>
              <a:spcAft>
                <a:spcPts val="0"/>
              </a:spcAft>
              <a:buClr>
                <a:schemeClr val="dk1"/>
              </a:buClr>
              <a:buSzPts val="1200"/>
              <a:buNone/>
              <a:defRPr sz="1200"/>
            </a:lvl4pPr>
            <a:lvl5pPr lvl="4" rtl="0" algn="ctr">
              <a:lnSpc>
                <a:spcPct val="90000"/>
              </a:lnSpc>
              <a:spcBef>
                <a:spcPts val="375"/>
              </a:spcBef>
              <a:spcAft>
                <a:spcPts val="0"/>
              </a:spcAft>
              <a:buClr>
                <a:schemeClr val="dk1"/>
              </a:buClr>
              <a:buSzPts val="1200"/>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sp>
        <p:nvSpPr>
          <p:cNvPr id="482" name="Google Shape;482;p80"/>
          <p:cNvSpPr txBox="1"/>
          <p:nvPr>
            <p:ph idx="3" type="body"/>
          </p:nvPr>
        </p:nvSpPr>
        <p:spPr>
          <a:xfrm>
            <a:off x="1143001" y="2278277"/>
            <a:ext cx="3116700" cy="2312100"/>
          </a:xfrm>
          <a:prstGeom prst="rect">
            <a:avLst/>
          </a:prstGeom>
          <a:noFill/>
          <a:ln>
            <a:noFill/>
          </a:ln>
        </p:spPr>
        <p:txBody>
          <a:bodyPr anchorCtr="0" anchor="t" bIns="0" lIns="0" spcFirstLastPara="1" rIns="0" wrap="square" tIns="0">
            <a:normAutofit/>
          </a:bodyPr>
          <a:lstStyle>
            <a:lvl1pPr indent="-228600" lvl="0" marL="457200" rtl="0" algn="l">
              <a:lnSpc>
                <a:spcPct val="150000"/>
              </a:lnSpc>
              <a:spcBef>
                <a:spcPts val="750"/>
              </a:spcBef>
              <a:spcAft>
                <a:spcPts val="0"/>
              </a:spcAft>
              <a:buClr>
                <a:schemeClr val="dk1"/>
              </a:buClr>
              <a:buSzPts val="1000"/>
              <a:buNone/>
              <a:defRPr/>
            </a:lvl1pPr>
            <a:lvl2pPr indent="-228600" lvl="1" marL="914400" rtl="0" algn="l">
              <a:lnSpc>
                <a:spcPct val="90000"/>
              </a:lnSpc>
              <a:spcBef>
                <a:spcPts val="375"/>
              </a:spcBef>
              <a:spcAft>
                <a:spcPts val="0"/>
              </a:spcAft>
              <a:buClr>
                <a:schemeClr val="dk1"/>
              </a:buClr>
              <a:buSzPts val="1000"/>
              <a:buNone/>
              <a:defRPr/>
            </a:lvl2pPr>
            <a:lvl3pPr indent="-228600" lvl="2" marL="1371600" rtl="0" algn="l">
              <a:lnSpc>
                <a:spcPct val="90000"/>
              </a:lnSpc>
              <a:spcBef>
                <a:spcPts val="375"/>
              </a:spcBef>
              <a:spcAft>
                <a:spcPts val="0"/>
              </a:spcAft>
              <a:buClr>
                <a:schemeClr val="dk1"/>
              </a:buClr>
              <a:buSzPts val="1000"/>
              <a:buNone/>
              <a:defRPr/>
            </a:lvl3pPr>
            <a:lvl4pPr indent="-228600" lvl="3" marL="1828800" rtl="0" algn="l">
              <a:lnSpc>
                <a:spcPct val="90000"/>
              </a:lnSpc>
              <a:spcBef>
                <a:spcPts val="375"/>
              </a:spcBef>
              <a:spcAft>
                <a:spcPts val="0"/>
              </a:spcAft>
              <a:buClr>
                <a:schemeClr val="dk1"/>
              </a:buClr>
              <a:buSzPts val="1000"/>
              <a:buNone/>
              <a:defRPr/>
            </a:lvl4pPr>
            <a:lvl5pPr indent="-228600" lvl="4" marL="2286000" rtl="0" algn="l">
              <a:lnSpc>
                <a:spcPct val="90000"/>
              </a:lnSpc>
              <a:spcBef>
                <a:spcPts val="375"/>
              </a:spcBef>
              <a:spcAft>
                <a:spcPts val="0"/>
              </a:spcAft>
              <a:buClr>
                <a:schemeClr val="dk1"/>
              </a:buClr>
              <a:buSzPts val="100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483" name="Google Shape;483;p80"/>
          <p:cNvPicPr preferRelativeResize="0"/>
          <p:nvPr/>
        </p:nvPicPr>
        <p:blipFill>
          <a:blip r:embed="rId2">
            <a:alphaModFix/>
          </a:blip>
          <a:stretch>
            <a:fillRect/>
          </a:stretch>
        </p:blipFill>
        <p:spPr>
          <a:xfrm>
            <a:off x="7829618" y="4613787"/>
            <a:ext cx="913496" cy="302907"/>
          </a:xfrm>
          <a:prstGeom prst="rect">
            <a:avLst/>
          </a:prstGeom>
          <a:noFill/>
          <a:ln>
            <a:noFill/>
          </a:ln>
        </p:spPr>
      </p:pic>
    </p:spTree>
  </p:cSld>
  <p:clrMapOvr>
    <a:masterClrMapping/>
  </p:clrMapOvr>
  <p:transition spd="slow">
    <p:push/>
  </p:transition>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page with logo" showMasterSp="0">
  <p:cSld name="Backpage with logo">
    <p:bg>
      <p:bgPr>
        <a:solidFill>
          <a:schemeClr val="lt2"/>
        </a:solidFill>
      </p:bgPr>
    </p:bg>
    <p:spTree>
      <p:nvGrpSpPr>
        <p:cNvPr id="484" name="Shape 484"/>
        <p:cNvGrpSpPr/>
        <p:nvPr/>
      </p:nvGrpSpPr>
      <p:grpSpPr>
        <a:xfrm>
          <a:off x="0" y="0"/>
          <a:ext cx="0" cy="0"/>
          <a:chOff x="0" y="0"/>
          <a:chExt cx="0" cy="0"/>
        </a:xfrm>
      </p:grpSpPr>
      <p:sp>
        <p:nvSpPr>
          <p:cNvPr id="485" name="Google Shape;485;p81"/>
          <p:cNvSpPr/>
          <p:nvPr>
            <p:ph idx="2" type="pic"/>
          </p:nvPr>
        </p:nvSpPr>
        <p:spPr>
          <a:xfrm>
            <a:off x="0" y="0"/>
            <a:ext cx="9145200" cy="5143500"/>
          </a:xfrm>
          <a:prstGeom prst="rect">
            <a:avLst/>
          </a:prstGeom>
          <a:solidFill>
            <a:srgbClr val="F2F2F2"/>
          </a:solidFill>
          <a:ln>
            <a:noFill/>
          </a:ln>
        </p:spPr>
      </p:sp>
      <p:sp>
        <p:nvSpPr>
          <p:cNvPr id="486" name="Google Shape;486;p81"/>
          <p:cNvSpPr txBox="1"/>
          <p:nvPr>
            <p:ph idx="1" type="body"/>
          </p:nvPr>
        </p:nvSpPr>
        <p:spPr>
          <a:xfrm>
            <a:off x="1393376" y="2267389"/>
            <a:ext cx="1297500" cy="266700"/>
          </a:xfrm>
          <a:prstGeom prst="rect">
            <a:avLst/>
          </a:prstGeom>
          <a:blipFill rotWithShape="1">
            <a:blip r:embed="rId2">
              <a:alphaModFix/>
            </a:blip>
            <a:stretch>
              <a:fillRect b="0" l="0" r="0" t="0"/>
            </a:stretch>
          </a:blipFill>
          <a:ln>
            <a:noFill/>
          </a:ln>
        </p:spPr>
        <p:txBody>
          <a:bodyPr anchorCtr="0" anchor="t" bIns="0" lIns="0" spcFirstLastPara="1" rIns="0" wrap="square" tIns="0">
            <a:normAutofit/>
          </a:bodyPr>
          <a:lstStyle>
            <a:lvl1pPr indent="-234950" lvl="0" marL="457200" rtl="0" algn="l">
              <a:lnSpc>
                <a:spcPct val="90000"/>
              </a:lnSpc>
              <a:spcBef>
                <a:spcPts val="750"/>
              </a:spcBef>
              <a:spcAft>
                <a:spcPts val="0"/>
              </a:spcAft>
              <a:buClr>
                <a:srgbClr val="000000"/>
              </a:buClr>
              <a:buSzPts val="100"/>
              <a:buChar char="•"/>
              <a:defRPr sz="100">
                <a:solidFill>
                  <a:srgbClr val="000000"/>
                </a:solidFill>
              </a:defRPr>
            </a:lvl1pPr>
            <a:lvl2pPr indent="-234950" lvl="1" marL="914400" rtl="0" algn="l">
              <a:lnSpc>
                <a:spcPct val="90000"/>
              </a:lnSpc>
              <a:spcBef>
                <a:spcPts val="375"/>
              </a:spcBef>
              <a:spcAft>
                <a:spcPts val="0"/>
              </a:spcAft>
              <a:buClr>
                <a:srgbClr val="000000"/>
              </a:buClr>
              <a:buSzPts val="100"/>
              <a:buChar char="•"/>
              <a:defRPr sz="100">
                <a:solidFill>
                  <a:srgbClr val="000000"/>
                </a:solidFill>
              </a:defRPr>
            </a:lvl2pPr>
            <a:lvl3pPr indent="-234950" lvl="2" marL="1371600" rtl="0" algn="l">
              <a:lnSpc>
                <a:spcPct val="90000"/>
              </a:lnSpc>
              <a:spcBef>
                <a:spcPts val="375"/>
              </a:spcBef>
              <a:spcAft>
                <a:spcPts val="0"/>
              </a:spcAft>
              <a:buClr>
                <a:srgbClr val="000000"/>
              </a:buClr>
              <a:buSzPts val="100"/>
              <a:buChar char="•"/>
              <a:defRPr sz="100">
                <a:solidFill>
                  <a:srgbClr val="000000"/>
                </a:solidFill>
              </a:defRPr>
            </a:lvl3pPr>
            <a:lvl4pPr indent="-234950" lvl="3" marL="1828800" rtl="0" algn="l">
              <a:lnSpc>
                <a:spcPct val="90000"/>
              </a:lnSpc>
              <a:spcBef>
                <a:spcPts val="375"/>
              </a:spcBef>
              <a:spcAft>
                <a:spcPts val="0"/>
              </a:spcAft>
              <a:buClr>
                <a:srgbClr val="000000"/>
              </a:buClr>
              <a:buSzPts val="100"/>
              <a:buChar char="•"/>
              <a:defRPr sz="100">
                <a:solidFill>
                  <a:srgbClr val="000000"/>
                </a:solidFill>
              </a:defRPr>
            </a:lvl4pPr>
            <a:lvl5pPr indent="-234950" lvl="4" marL="2286000" rtl="0" algn="l">
              <a:lnSpc>
                <a:spcPct val="90000"/>
              </a:lnSpc>
              <a:spcBef>
                <a:spcPts val="375"/>
              </a:spcBef>
              <a:spcAft>
                <a:spcPts val="0"/>
              </a:spcAft>
              <a:buClr>
                <a:srgbClr val="000000"/>
              </a:buClr>
              <a:buSzPts val="100"/>
              <a:buChar char="•"/>
              <a:defRPr sz="100">
                <a:solidFill>
                  <a:srgbClr val="000000"/>
                </a:solidFill>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Tree>
  </p:cSld>
  <p:clrMapOvr>
    <a:masterClrMapping/>
  </p:clrMapOvr>
  <p:transition spd="slow">
    <p:push/>
  </p:transition>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page with slogan" showMasterSp="0">
  <p:cSld name="Backpage with slogan">
    <p:bg>
      <p:bgPr>
        <a:solidFill>
          <a:schemeClr val="lt2"/>
        </a:solidFill>
      </p:bgPr>
    </p:bg>
    <p:spTree>
      <p:nvGrpSpPr>
        <p:cNvPr id="487" name="Shape 487"/>
        <p:cNvGrpSpPr/>
        <p:nvPr/>
      </p:nvGrpSpPr>
      <p:grpSpPr>
        <a:xfrm>
          <a:off x="0" y="0"/>
          <a:ext cx="0" cy="0"/>
          <a:chOff x="0" y="0"/>
          <a:chExt cx="0" cy="0"/>
        </a:xfrm>
      </p:grpSpPr>
      <p:sp>
        <p:nvSpPr>
          <p:cNvPr id="488" name="Google Shape;488;p82"/>
          <p:cNvSpPr/>
          <p:nvPr>
            <p:ph idx="2" type="pic"/>
          </p:nvPr>
        </p:nvSpPr>
        <p:spPr>
          <a:xfrm>
            <a:off x="0" y="0"/>
            <a:ext cx="9145200" cy="5143500"/>
          </a:xfrm>
          <a:prstGeom prst="rect">
            <a:avLst/>
          </a:prstGeom>
          <a:solidFill>
            <a:srgbClr val="F2F2F2"/>
          </a:solidFill>
          <a:ln>
            <a:noFill/>
          </a:ln>
        </p:spPr>
      </p:sp>
      <p:sp>
        <p:nvSpPr>
          <p:cNvPr id="489" name="Google Shape;489;p82"/>
          <p:cNvSpPr txBox="1"/>
          <p:nvPr>
            <p:ph idx="1" type="body"/>
          </p:nvPr>
        </p:nvSpPr>
        <p:spPr>
          <a:xfrm>
            <a:off x="1176405" y="2261606"/>
            <a:ext cx="2835000" cy="347400"/>
          </a:xfrm>
          <a:prstGeom prst="rect">
            <a:avLst/>
          </a:prstGeom>
          <a:blipFill rotWithShape="1">
            <a:blip r:embed="rId2">
              <a:alphaModFix/>
            </a:blip>
            <a:stretch>
              <a:fillRect b="0" l="0" r="0" t="0"/>
            </a:stretch>
          </a:blipFill>
          <a:ln>
            <a:noFill/>
          </a:ln>
        </p:spPr>
        <p:txBody>
          <a:bodyPr anchorCtr="0" anchor="t" bIns="0" lIns="0" spcFirstLastPara="1" rIns="0" wrap="square" tIns="0">
            <a:normAutofit/>
          </a:bodyPr>
          <a:lstStyle>
            <a:lvl1pPr indent="-234950" lvl="0" marL="457200" rtl="0" algn="l">
              <a:lnSpc>
                <a:spcPct val="90000"/>
              </a:lnSpc>
              <a:spcBef>
                <a:spcPts val="750"/>
              </a:spcBef>
              <a:spcAft>
                <a:spcPts val="0"/>
              </a:spcAft>
              <a:buClr>
                <a:srgbClr val="000000"/>
              </a:buClr>
              <a:buSzPts val="100"/>
              <a:buChar char="•"/>
              <a:defRPr sz="100">
                <a:solidFill>
                  <a:srgbClr val="000000"/>
                </a:solidFill>
              </a:defRPr>
            </a:lvl1pPr>
            <a:lvl2pPr indent="-234950" lvl="1" marL="914400" rtl="0" algn="l">
              <a:lnSpc>
                <a:spcPct val="90000"/>
              </a:lnSpc>
              <a:spcBef>
                <a:spcPts val="375"/>
              </a:spcBef>
              <a:spcAft>
                <a:spcPts val="0"/>
              </a:spcAft>
              <a:buClr>
                <a:srgbClr val="000000"/>
              </a:buClr>
              <a:buSzPts val="100"/>
              <a:buChar char="•"/>
              <a:defRPr sz="100">
                <a:solidFill>
                  <a:srgbClr val="000000"/>
                </a:solidFill>
              </a:defRPr>
            </a:lvl2pPr>
            <a:lvl3pPr indent="-234950" lvl="2" marL="1371600" rtl="0" algn="l">
              <a:lnSpc>
                <a:spcPct val="90000"/>
              </a:lnSpc>
              <a:spcBef>
                <a:spcPts val="375"/>
              </a:spcBef>
              <a:spcAft>
                <a:spcPts val="0"/>
              </a:spcAft>
              <a:buClr>
                <a:srgbClr val="000000"/>
              </a:buClr>
              <a:buSzPts val="100"/>
              <a:buChar char="•"/>
              <a:defRPr sz="100">
                <a:solidFill>
                  <a:srgbClr val="000000"/>
                </a:solidFill>
              </a:defRPr>
            </a:lvl3pPr>
            <a:lvl4pPr indent="-234950" lvl="3" marL="1828800" rtl="0" algn="l">
              <a:lnSpc>
                <a:spcPct val="90000"/>
              </a:lnSpc>
              <a:spcBef>
                <a:spcPts val="375"/>
              </a:spcBef>
              <a:spcAft>
                <a:spcPts val="0"/>
              </a:spcAft>
              <a:buClr>
                <a:srgbClr val="000000"/>
              </a:buClr>
              <a:buSzPts val="100"/>
              <a:buChar char="•"/>
              <a:defRPr sz="100">
                <a:solidFill>
                  <a:srgbClr val="000000"/>
                </a:solidFill>
              </a:defRPr>
            </a:lvl4pPr>
            <a:lvl5pPr indent="-234950" lvl="4" marL="2286000" rtl="0" algn="l">
              <a:lnSpc>
                <a:spcPct val="90000"/>
              </a:lnSpc>
              <a:spcBef>
                <a:spcPts val="375"/>
              </a:spcBef>
              <a:spcAft>
                <a:spcPts val="0"/>
              </a:spcAft>
              <a:buClr>
                <a:srgbClr val="000000"/>
              </a:buClr>
              <a:buSzPts val="100"/>
              <a:buChar char="•"/>
              <a:defRPr sz="100">
                <a:solidFill>
                  <a:srgbClr val="000000"/>
                </a:solidFill>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Tree>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mesto Growth" type="blank">
  <p:cSld name="BLANK">
    <p:spTree>
      <p:nvGrpSpPr>
        <p:cNvPr id="490" name="Shape 490"/>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3.xml"/><Relationship Id="rId22" Type="http://schemas.openxmlformats.org/officeDocument/2006/relationships/slideLayout" Target="../slideLayouts/slideLayout35.xml"/><Relationship Id="rId21" Type="http://schemas.openxmlformats.org/officeDocument/2006/relationships/slideLayout" Target="../slideLayouts/slideLayout34.xml"/><Relationship Id="rId24" Type="http://schemas.openxmlformats.org/officeDocument/2006/relationships/slideLayout" Target="../slideLayouts/slideLayout37.xml"/><Relationship Id="rId23" Type="http://schemas.openxmlformats.org/officeDocument/2006/relationships/slideLayout" Target="../slideLayouts/slideLayout36.xml"/><Relationship Id="rId1" Type="http://schemas.openxmlformats.org/officeDocument/2006/relationships/image" Target="../media/image6.png"/><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26" Type="http://schemas.openxmlformats.org/officeDocument/2006/relationships/slideLayout" Target="../slideLayouts/slideLayout39.xml"/><Relationship Id="rId25" Type="http://schemas.openxmlformats.org/officeDocument/2006/relationships/slideLayout" Target="../slideLayouts/slideLayout38.xml"/><Relationship Id="rId28" Type="http://schemas.openxmlformats.org/officeDocument/2006/relationships/slideLayout" Target="../slideLayouts/slideLayout41.xml"/><Relationship Id="rId27" Type="http://schemas.openxmlformats.org/officeDocument/2006/relationships/slideLayout" Target="../slideLayouts/slideLayout40.xml"/><Relationship Id="rId5" Type="http://schemas.openxmlformats.org/officeDocument/2006/relationships/slideLayout" Target="../slideLayouts/slideLayout18.xml"/><Relationship Id="rId6" Type="http://schemas.openxmlformats.org/officeDocument/2006/relationships/slideLayout" Target="../slideLayouts/slideLayout19.xml"/><Relationship Id="rId29" Type="http://schemas.openxmlformats.org/officeDocument/2006/relationships/slideLayout" Target="../slideLayouts/slideLayout42.xml"/><Relationship Id="rId7" Type="http://schemas.openxmlformats.org/officeDocument/2006/relationships/slideLayout" Target="../slideLayouts/slideLayout20.xml"/><Relationship Id="rId8" Type="http://schemas.openxmlformats.org/officeDocument/2006/relationships/slideLayout" Target="../slideLayouts/slideLayout21.xml"/><Relationship Id="rId31" Type="http://schemas.openxmlformats.org/officeDocument/2006/relationships/slideLayout" Target="../slideLayouts/slideLayout44.xml"/><Relationship Id="rId30" Type="http://schemas.openxmlformats.org/officeDocument/2006/relationships/slideLayout" Target="../slideLayouts/slideLayout43.xml"/><Relationship Id="rId11" Type="http://schemas.openxmlformats.org/officeDocument/2006/relationships/slideLayout" Target="../slideLayouts/slideLayout24.xml"/><Relationship Id="rId33" Type="http://schemas.openxmlformats.org/officeDocument/2006/relationships/slideLayout" Target="../slideLayouts/slideLayout46.xml"/><Relationship Id="rId10" Type="http://schemas.openxmlformats.org/officeDocument/2006/relationships/slideLayout" Target="../slideLayouts/slideLayout23.xml"/><Relationship Id="rId32" Type="http://schemas.openxmlformats.org/officeDocument/2006/relationships/slideLayout" Target="../slideLayouts/slideLayout45.xml"/><Relationship Id="rId13" Type="http://schemas.openxmlformats.org/officeDocument/2006/relationships/slideLayout" Target="../slideLayouts/slideLayout26.xml"/><Relationship Id="rId35" Type="http://schemas.openxmlformats.org/officeDocument/2006/relationships/slideLayout" Target="../slideLayouts/slideLayout48.xml"/><Relationship Id="rId12" Type="http://schemas.openxmlformats.org/officeDocument/2006/relationships/slideLayout" Target="../slideLayouts/slideLayout25.xml"/><Relationship Id="rId34" Type="http://schemas.openxmlformats.org/officeDocument/2006/relationships/slideLayout" Target="../slideLayouts/slideLayout47.xml"/><Relationship Id="rId15" Type="http://schemas.openxmlformats.org/officeDocument/2006/relationships/slideLayout" Target="../slideLayouts/slideLayout28.xml"/><Relationship Id="rId37" Type="http://schemas.openxmlformats.org/officeDocument/2006/relationships/theme" Target="../theme/theme3.xml"/><Relationship Id="rId14" Type="http://schemas.openxmlformats.org/officeDocument/2006/relationships/slideLayout" Target="../slideLayouts/slideLayout27.xml"/><Relationship Id="rId36" Type="http://schemas.openxmlformats.org/officeDocument/2006/relationships/slideLayout" Target="../slideLayouts/slideLayout49.xml"/><Relationship Id="rId17" Type="http://schemas.openxmlformats.org/officeDocument/2006/relationships/slideLayout" Target="../slideLayouts/slideLayout30.xml"/><Relationship Id="rId16" Type="http://schemas.openxmlformats.org/officeDocument/2006/relationships/slideLayout" Target="../slideLayouts/slideLayout29.xml"/><Relationship Id="rId19" Type="http://schemas.openxmlformats.org/officeDocument/2006/relationships/slideLayout" Target="../slideLayouts/slideLayout32.xml"/><Relationship Id="rId18"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8.xml"/><Relationship Id="rId22" Type="http://schemas.openxmlformats.org/officeDocument/2006/relationships/slideLayout" Target="../slideLayouts/slideLayout70.xml"/><Relationship Id="rId21" Type="http://schemas.openxmlformats.org/officeDocument/2006/relationships/slideLayout" Target="../slideLayouts/slideLayout69.xml"/><Relationship Id="rId24" Type="http://schemas.openxmlformats.org/officeDocument/2006/relationships/slideLayout" Target="../slideLayouts/slideLayout72.xml"/><Relationship Id="rId23" Type="http://schemas.openxmlformats.org/officeDocument/2006/relationships/slideLayout" Target="../slideLayouts/slideLayout71.xml"/><Relationship Id="rId1" Type="http://schemas.openxmlformats.org/officeDocument/2006/relationships/image" Target="../media/image17.png"/><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9" Type="http://schemas.openxmlformats.org/officeDocument/2006/relationships/slideLayout" Target="../slideLayouts/slideLayout57.xml"/><Relationship Id="rId26" Type="http://schemas.openxmlformats.org/officeDocument/2006/relationships/slideLayout" Target="../slideLayouts/slideLayout74.xml"/><Relationship Id="rId25" Type="http://schemas.openxmlformats.org/officeDocument/2006/relationships/slideLayout" Target="../slideLayouts/slideLayout73.xml"/><Relationship Id="rId28" Type="http://schemas.openxmlformats.org/officeDocument/2006/relationships/slideLayout" Target="../slideLayouts/slideLayout76.xml"/><Relationship Id="rId27" Type="http://schemas.openxmlformats.org/officeDocument/2006/relationships/slideLayout" Target="../slideLayouts/slideLayout75.xml"/><Relationship Id="rId5" Type="http://schemas.openxmlformats.org/officeDocument/2006/relationships/slideLayout" Target="../slideLayouts/slideLayout53.xml"/><Relationship Id="rId6" Type="http://schemas.openxmlformats.org/officeDocument/2006/relationships/slideLayout" Target="../slideLayouts/slideLayout54.xml"/><Relationship Id="rId29" Type="http://schemas.openxmlformats.org/officeDocument/2006/relationships/slideLayout" Target="../slideLayouts/slideLayout77.xml"/><Relationship Id="rId7" Type="http://schemas.openxmlformats.org/officeDocument/2006/relationships/slideLayout" Target="../slideLayouts/slideLayout55.xml"/><Relationship Id="rId8" Type="http://schemas.openxmlformats.org/officeDocument/2006/relationships/slideLayout" Target="../slideLayouts/slideLayout56.xml"/><Relationship Id="rId31" Type="http://schemas.openxmlformats.org/officeDocument/2006/relationships/slideLayout" Target="../slideLayouts/slideLayout79.xml"/><Relationship Id="rId30" Type="http://schemas.openxmlformats.org/officeDocument/2006/relationships/slideLayout" Target="../slideLayouts/slideLayout78.xml"/><Relationship Id="rId11" Type="http://schemas.openxmlformats.org/officeDocument/2006/relationships/slideLayout" Target="../slideLayouts/slideLayout59.xml"/><Relationship Id="rId33" Type="http://schemas.openxmlformats.org/officeDocument/2006/relationships/theme" Target="../theme/theme4.xml"/><Relationship Id="rId10" Type="http://schemas.openxmlformats.org/officeDocument/2006/relationships/slideLayout" Target="../slideLayouts/slideLayout58.xml"/><Relationship Id="rId32" Type="http://schemas.openxmlformats.org/officeDocument/2006/relationships/slideLayout" Target="../slideLayouts/slideLayout80.xml"/><Relationship Id="rId13" Type="http://schemas.openxmlformats.org/officeDocument/2006/relationships/slideLayout" Target="../slideLayouts/slideLayout61.xml"/><Relationship Id="rId12" Type="http://schemas.openxmlformats.org/officeDocument/2006/relationships/slideLayout" Target="../slideLayouts/slideLayout60.xml"/><Relationship Id="rId15" Type="http://schemas.openxmlformats.org/officeDocument/2006/relationships/slideLayout" Target="../slideLayouts/slideLayout63.xml"/><Relationship Id="rId14" Type="http://schemas.openxmlformats.org/officeDocument/2006/relationships/slideLayout" Target="../slideLayouts/slideLayout62.xml"/><Relationship Id="rId17" Type="http://schemas.openxmlformats.org/officeDocument/2006/relationships/slideLayout" Target="../slideLayouts/slideLayout65.xml"/><Relationship Id="rId16" Type="http://schemas.openxmlformats.org/officeDocument/2006/relationships/slideLayout" Target="../slideLayouts/slideLayout64.xml"/><Relationship Id="rId19" Type="http://schemas.openxmlformats.org/officeDocument/2006/relationships/slideLayout" Target="../slideLayouts/slideLayout67.xml"/><Relationship Id="rId18"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 name="Shape 66"/>
        <p:cNvGrpSpPr/>
        <p:nvPr/>
      </p:nvGrpSpPr>
      <p:grpSpPr>
        <a:xfrm>
          <a:off x="0" y="0"/>
          <a:ext cx="0" cy="0"/>
          <a:chOff x="0" y="0"/>
          <a:chExt cx="0" cy="0"/>
        </a:xfrm>
      </p:grpSpPr>
      <p:sp>
        <p:nvSpPr>
          <p:cNvPr id="67" name="Google Shape;67;p16"/>
          <p:cNvSpPr txBox="1"/>
          <p:nvPr>
            <p:ph type="title"/>
          </p:nvPr>
        </p:nvSpPr>
        <p:spPr>
          <a:xfrm>
            <a:off x="628650" y="273845"/>
            <a:ext cx="7886700" cy="994200"/>
          </a:xfrm>
          <a:prstGeom prst="rect">
            <a:avLst/>
          </a:prstGeom>
          <a:noFill/>
          <a:ln>
            <a:noFill/>
          </a:ln>
        </p:spPr>
        <p:txBody>
          <a:bodyPr anchorCtr="0" anchor="ctr" bIns="0" lIns="0" spcFirstLastPara="1" rIns="0" wrap="square" tIns="0">
            <a:normAutofit/>
          </a:bodyPr>
          <a:lstStyle>
            <a:lvl1pPr lvl="0" marR="0" rtl="0" algn="l">
              <a:lnSpc>
                <a:spcPct val="100000"/>
              </a:lnSpc>
              <a:spcBef>
                <a:spcPts val="0"/>
              </a:spcBef>
              <a:spcAft>
                <a:spcPts val="0"/>
              </a:spcAft>
              <a:buClr>
                <a:schemeClr val="dk1"/>
              </a:buClr>
              <a:buSzPts val="3300"/>
              <a:buFont typeface="Abhaya Libre ExtraBold"/>
              <a:buNone/>
              <a:defRPr b="0" i="0" sz="3300" u="none" cap="none" strike="noStrike">
                <a:solidFill>
                  <a:schemeClr val="dk1"/>
                </a:solidFill>
                <a:latin typeface="Abhaya Libre ExtraBold"/>
                <a:ea typeface="Abhaya Libre ExtraBold"/>
                <a:cs typeface="Abhaya Libre ExtraBold"/>
                <a:sym typeface="Abhaya Libre ExtraBold"/>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8" name="Google Shape;68;p16"/>
          <p:cNvSpPr txBox="1"/>
          <p:nvPr>
            <p:ph idx="1" type="body"/>
          </p:nvPr>
        </p:nvSpPr>
        <p:spPr>
          <a:xfrm>
            <a:off x="628650" y="1369223"/>
            <a:ext cx="7886700" cy="3263700"/>
          </a:xfrm>
          <a:prstGeom prst="rect">
            <a:avLst/>
          </a:prstGeom>
          <a:noFill/>
          <a:ln>
            <a:noFill/>
          </a:ln>
        </p:spPr>
        <p:txBody>
          <a:bodyPr anchorCtr="0" anchor="t" bIns="0" lIns="0" spcFirstLastPara="1" rIns="0" wrap="square" tIns="0">
            <a:normAutofit/>
          </a:bodyPr>
          <a:lstStyle>
            <a:lvl1pPr indent="-292100" lvl="0" marL="457200" marR="0" rtl="0" algn="l">
              <a:lnSpc>
                <a:spcPct val="90000"/>
              </a:lnSpc>
              <a:spcBef>
                <a:spcPts val="750"/>
              </a:spcBef>
              <a:spcAft>
                <a:spcPts val="0"/>
              </a:spcAft>
              <a:buClr>
                <a:schemeClr val="dk1"/>
              </a:buClr>
              <a:buSzPts val="1000"/>
              <a:buFont typeface="Arial"/>
              <a:buChar char="•"/>
              <a:defRPr b="0" i="0" sz="1000" u="none" cap="none" strike="noStrike">
                <a:solidFill>
                  <a:schemeClr val="dk1"/>
                </a:solidFill>
                <a:latin typeface="Rubik Light"/>
                <a:ea typeface="Rubik Light"/>
                <a:cs typeface="Rubik Light"/>
                <a:sym typeface="Rubik Light"/>
              </a:defRPr>
            </a:lvl1pPr>
            <a:lvl2pPr indent="-292100" lvl="1" marL="914400" marR="0" rtl="0" algn="l">
              <a:lnSpc>
                <a:spcPct val="90000"/>
              </a:lnSpc>
              <a:spcBef>
                <a:spcPts val="375"/>
              </a:spcBef>
              <a:spcAft>
                <a:spcPts val="0"/>
              </a:spcAft>
              <a:buClr>
                <a:schemeClr val="dk1"/>
              </a:buClr>
              <a:buSzPts val="1000"/>
              <a:buFont typeface="Arial"/>
              <a:buChar char="•"/>
              <a:defRPr b="0" i="0" sz="1000" u="none" cap="none" strike="noStrike">
                <a:solidFill>
                  <a:schemeClr val="dk1"/>
                </a:solidFill>
                <a:latin typeface="Rubik Light"/>
                <a:ea typeface="Rubik Light"/>
                <a:cs typeface="Rubik Light"/>
                <a:sym typeface="Rubik Light"/>
              </a:defRPr>
            </a:lvl2pPr>
            <a:lvl3pPr indent="-292100" lvl="2" marL="1371600" marR="0" rtl="0" algn="l">
              <a:lnSpc>
                <a:spcPct val="90000"/>
              </a:lnSpc>
              <a:spcBef>
                <a:spcPts val="375"/>
              </a:spcBef>
              <a:spcAft>
                <a:spcPts val="0"/>
              </a:spcAft>
              <a:buClr>
                <a:schemeClr val="dk1"/>
              </a:buClr>
              <a:buSzPts val="1000"/>
              <a:buFont typeface="Arial"/>
              <a:buChar char="•"/>
              <a:defRPr b="0" i="0" sz="1000" u="none" cap="none" strike="noStrike">
                <a:solidFill>
                  <a:schemeClr val="dk1"/>
                </a:solidFill>
                <a:latin typeface="Rubik Light"/>
                <a:ea typeface="Rubik Light"/>
                <a:cs typeface="Rubik Light"/>
                <a:sym typeface="Rubik Light"/>
              </a:defRPr>
            </a:lvl3pPr>
            <a:lvl4pPr indent="-292100" lvl="3" marL="1828800" marR="0" rtl="0" algn="l">
              <a:lnSpc>
                <a:spcPct val="90000"/>
              </a:lnSpc>
              <a:spcBef>
                <a:spcPts val="375"/>
              </a:spcBef>
              <a:spcAft>
                <a:spcPts val="0"/>
              </a:spcAft>
              <a:buClr>
                <a:schemeClr val="dk1"/>
              </a:buClr>
              <a:buSzPts val="1000"/>
              <a:buFont typeface="Arial"/>
              <a:buChar char="•"/>
              <a:defRPr b="0" i="0" sz="1000" u="none" cap="none" strike="noStrike">
                <a:solidFill>
                  <a:schemeClr val="dk1"/>
                </a:solidFill>
                <a:latin typeface="Rubik Light"/>
                <a:ea typeface="Rubik Light"/>
                <a:cs typeface="Rubik Light"/>
                <a:sym typeface="Rubik Light"/>
              </a:defRPr>
            </a:lvl4pPr>
            <a:lvl5pPr indent="-292100" lvl="4" marL="2286000" marR="0" rtl="0" algn="l">
              <a:lnSpc>
                <a:spcPct val="90000"/>
              </a:lnSpc>
              <a:spcBef>
                <a:spcPts val="375"/>
              </a:spcBef>
              <a:spcAft>
                <a:spcPts val="0"/>
              </a:spcAft>
              <a:buClr>
                <a:schemeClr val="dk1"/>
              </a:buClr>
              <a:buSzPts val="1000"/>
              <a:buFont typeface="Arial"/>
              <a:buChar char="•"/>
              <a:defRPr b="0" i="0" sz="1000" u="none" cap="none" strike="noStrike">
                <a:solidFill>
                  <a:schemeClr val="dk1"/>
                </a:solidFill>
                <a:latin typeface="Rubik Light"/>
                <a:ea typeface="Rubik Light"/>
                <a:cs typeface="Rubik Light"/>
                <a:sym typeface="Rubik Ligh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Rubik Light"/>
                <a:ea typeface="Rubik Light"/>
                <a:cs typeface="Rubik Light"/>
                <a:sym typeface="Rubik Ligh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Rubik Light"/>
                <a:ea typeface="Rubik Light"/>
                <a:cs typeface="Rubik Light"/>
                <a:sym typeface="Rubik Ligh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Rubik Light"/>
                <a:ea typeface="Rubik Light"/>
                <a:cs typeface="Rubik Light"/>
                <a:sym typeface="Rubik Ligh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Rubik Light"/>
                <a:ea typeface="Rubik Light"/>
                <a:cs typeface="Rubik Light"/>
                <a:sym typeface="Rubik Light"/>
              </a:defRPr>
            </a:lvl9pPr>
          </a:lstStyle>
          <a:p/>
        </p:txBody>
      </p:sp>
      <p:sp>
        <p:nvSpPr>
          <p:cNvPr id="69" name="Google Shape;69;p16"/>
          <p:cNvSpPr txBox="1"/>
          <p:nvPr>
            <p:ph idx="10" type="dt"/>
          </p:nvPr>
        </p:nvSpPr>
        <p:spPr>
          <a:xfrm>
            <a:off x="628650" y="4767275"/>
            <a:ext cx="20574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Rubik Light"/>
                <a:ea typeface="Rubik Light"/>
                <a:cs typeface="Rubik Light"/>
                <a:sym typeface="Rubik Ligh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ubik Light"/>
                <a:ea typeface="Rubik Light"/>
                <a:cs typeface="Rubik Light"/>
                <a:sym typeface="Rubik Light"/>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ubik Light"/>
                <a:ea typeface="Rubik Light"/>
                <a:cs typeface="Rubik Light"/>
                <a:sym typeface="Rubik Light"/>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ubik Light"/>
                <a:ea typeface="Rubik Light"/>
                <a:cs typeface="Rubik Light"/>
                <a:sym typeface="Rubik Light"/>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ubik Light"/>
                <a:ea typeface="Rubik Light"/>
                <a:cs typeface="Rubik Light"/>
                <a:sym typeface="Rubik Light"/>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ubik Light"/>
                <a:ea typeface="Rubik Light"/>
                <a:cs typeface="Rubik Light"/>
                <a:sym typeface="Rubik Light"/>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ubik Light"/>
                <a:ea typeface="Rubik Light"/>
                <a:cs typeface="Rubik Light"/>
                <a:sym typeface="Rubik Light"/>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ubik Light"/>
                <a:ea typeface="Rubik Light"/>
                <a:cs typeface="Rubik Light"/>
                <a:sym typeface="Rubik Light"/>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ubik Light"/>
                <a:ea typeface="Rubik Light"/>
                <a:cs typeface="Rubik Light"/>
                <a:sym typeface="Rubik Light"/>
              </a:defRPr>
            </a:lvl9pPr>
          </a:lstStyle>
          <a:p/>
        </p:txBody>
      </p:sp>
      <p:sp>
        <p:nvSpPr>
          <p:cNvPr id="70" name="Google Shape;70;p16"/>
          <p:cNvSpPr txBox="1"/>
          <p:nvPr>
            <p:ph idx="11" type="ftr"/>
          </p:nvPr>
        </p:nvSpPr>
        <p:spPr>
          <a:xfrm>
            <a:off x="3028950" y="4767275"/>
            <a:ext cx="3086100" cy="27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rgbClr val="888888"/>
                </a:solidFill>
                <a:latin typeface="Rubik Light"/>
                <a:ea typeface="Rubik Light"/>
                <a:cs typeface="Rubik Light"/>
                <a:sym typeface="Rubik Ligh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ubik Light"/>
                <a:ea typeface="Rubik Light"/>
                <a:cs typeface="Rubik Light"/>
                <a:sym typeface="Rubik Light"/>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ubik Light"/>
                <a:ea typeface="Rubik Light"/>
                <a:cs typeface="Rubik Light"/>
                <a:sym typeface="Rubik Light"/>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ubik Light"/>
                <a:ea typeface="Rubik Light"/>
                <a:cs typeface="Rubik Light"/>
                <a:sym typeface="Rubik Light"/>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ubik Light"/>
                <a:ea typeface="Rubik Light"/>
                <a:cs typeface="Rubik Light"/>
                <a:sym typeface="Rubik Light"/>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ubik Light"/>
                <a:ea typeface="Rubik Light"/>
                <a:cs typeface="Rubik Light"/>
                <a:sym typeface="Rubik Light"/>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ubik Light"/>
                <a:ea typeface="Rubik Light"/>
                <a:cs typeface="Rubik Light"/>
                <a:sym typeface="Rubik Light"/>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ubik Light"/>
                <a:ea typeface="Rubik Light"/>
                <a:cs typeface="Rubik Light"/>
                <a:sym typeface="Rubik Light"/>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ubik Light"/>
                <a:ea typeface="Rubik Light"/>
                <a:cs typeface="Rubik Light"/>
                <a:sym typeface="Rubik Light"/>
              </a:defRPr>
            </a:lvl9pPr>
          </a:lstStyle>
          <a:p/>
        </p:txBody>
      </p:sp>
      <p:sp>
        <p:nvSpPr>
          <p:cNvPr id="71" name="Google Shape;71;p16"/>
          <p:cNvSpPr txBox="1"/>
          <p:nvPr>
            <p:ph idx="12" type="sldNum"/>
          </p:nvPr>
        </p:nvSpPr>
        <p:spPr>
          <a:xfrm>
            <a:off x="6457950" y="4767275"/>
            <a:ext cx="20574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ubik Light"/>
                <a:ea typeface="Rubik Light"/>
                <a:cs typeface="Rubik Light"/>
                <a:sym typeface="Rubik Light"/>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ubik Light"/>
                <a:ea typeface="Rubik Light"/>
                <a:cs typeface="Rubik Light"/>
                <a:sym typeface="Rubik Light"/>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ubik Light"/>
                <a:ea typeface="Rubik Light"/>
                <a:cs typeface="Rubik Light"/>
                <a:sym typeface="Rubik Light"/>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ubik Light"/>
                <a:ea typeface="Rubik Light"/>
                <a:cs typeface="Rubik Light"/>
                <a:sym typeface="Rubik Light"/>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ubik Light"/>
                <a:ea typeface="Rubik Light"/>
                <a:cs typeface="Rubik Light"/>
                <a:sym typeface="Rubik Light"/>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ubik Light"/>
                <a:ea typeface="Rubik Light"/>
                <a:cs typeface="Rubik Light"/>
                <a:sym typeface="Rubik Light"/>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ubik Light"/>
                <a:ea typeface="Rubik Light"/>
                <a:cs typeface="Rubik Light"/>
                <a:sym typeface="Rubik Light"/>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ubik Light"/>
                <a:ea typeface="Rubik Light"/>
                <a:cs typeface="Rubik Light"/>
                <a:sym typeface="Rubik Light"/>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ubik Light"/>
                <a:ea typeface="Rubik Light"/>
                <a:cs typeface="Rubik Light"/>
                <a:sym typeface="Rubik Light"/>
              </a:defRPr>
            </a:lvl9pPr>
          </a:lstStyle>
          <a:p>
            <a:pPr indent="0" lvl="0" marL="0" rtl="0" algn="r">
              <a:spcBef>
                <a:spcPts val="0"/>
              </a:spcBef>
              <a:spcAft>
                <a:spcPts val="0"/>
              </a:spcAft>
              <a:buNone/>
            </a:pPr>
            <a:fld id="{00000000-1234-1234-1234-123412341234}" type="slidenum">
              <a:rPr lang="en-GB"/>
              <a:t>‹#›</a:t>
            </a:fld>
            <a:endParaRPr/>
          </a:p>
        </p:txBody>
      </p:sp>
      <p:pic>
        <p:nvPicPr>
          <p:cNvPr id="72" name="Google Shape;72;p16"/>
          <p:cNvPicPr preferRelativeResize="0"/>
          <p:nvPr/>
        </p:nvPicPr>
        <p:blipFill rotWithShape="1">
          <a:blip r:embed="rId1">
            <a:alphaModFix/>
          </a:blip>
          <a:srcRect b="0" l="0" r="0" t="0"/>
          <a:stretch/>
        </p:blipFill>
        <p:spPr>
          <a:xfrm>
            <a:off x="7973600" y="4621541"/>
            <a:ext cx="868035" cy="28783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8" name="Shape 288"/>
        <p:cNvGrpSpPr/>
        <p:nvPr/>
      </p:nvGrpSpPr>
      <p:grpSpPr>
        <a:xfrm>
          <a:off x="0" y="0"/>
          <a:ext cx="0" cy="0"/>
          <a:chOff x="0" y="0"/>
          <a:chExt cx="0" cy="0"/>
        </a:xfrm>
      </p:grpSpPr>
      <p:sp>
        <p:nvSpPr>
          <p:cNvPr id="289" name="Google Shape;289;p52"/>
          <p:cNvSpPr txBox="1"/>
          <p:nvPr>
            <p:ph type="title"/>
          </p:nvPr>
        </p:nvSpPr>
        <p:spPr>
          <a:xfrm>
            <a:off x="628650" y="273845"/>
            <a:ext cx="7886700" cy="994200"/>
          </a:xfrm>
          <a:prstGeom prst="rect">
            <a:avLst/>
          </a:prstGeom>
          <a:noFill/>
          <a:ln>
            <a:noFill/>
          </a:ln>
        </p:spPr>
        <p:txBody>
          <a:bodyPr anchorCtr="0" anchor="ctr" bIns="0" lIns="0" spcFirstLastPara="1" rIns="0" wrap="square" tIns="0">
            <a:normAutofit/>
          </a:bodyPr>
          <a:lstStyle>
            <a:lvl1pPr lvl="0" marR="0" rtl="0" algn="l">
              <a:lnSpc>
                <a:spcPct val="100000"/>
              </a:lnSpc>
              <a:spcBef>
                <a:spcPts val="0"/>
              </a:spcBef>
              <a:spcAft>
                <a:spcPts val="0"/>
              </a:spcAft>
              <a:buClr>
                <a:schemeClr val="dk1"/>
              </a:buClr>
              <a:buSzPts val="3300"/>
              <a:buFont typeface="Abhaya Libre ExtraBold"/>
              <a:buNone/>
              <a:defRPr b="0" i="0" sz="3300" u="none" cap="none" strike="noStrike">
                <a:solidFill>
                  <a:schemeClr val="dk1"/>
                </a:solidFill>
                <a:latin typeface="Abhaya Libre ExtraBold"/>
                <a:ea typeface="Abhaya Libre ExtraBold"/>
                <a:cs typeface="Abhaya Libre ExtraBold"/>
                <a:sym typeface="Abhaya Libre ExtraBold"/>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90" name="Google Shape;290;p52"/>
          <p:cNvSpPr txBox="1"/>
          <p:nvPr>
            <p:ph idx="1" type="body"/>
          </p:nvPr>
        </p:nvSpPr>
        <p:spPr>
          <a:xfrm>
            <a:off x="628650" y="1369223"/>
            <a:ext cx="7886700" cy="3263700"/>
          </a:xfrm>
          <a:prstGeom prst="rect">
            <a:avLst/>
          </a:prstGeom>
          <a:noFill/>
          <a:ln>
            <a:noFill/>
          </a:ln>
        </p:spPr>
        <p:txBody>
          <a:bodyPr anchorCtr="0" anchor="t" bIns="0" lIns="0" spcFirstLastPara="1" rIns="0" wrap="square" tIns="0">
            <a:normAutofit/>
          </a:bodyPr>
          <a:lstStyle>
            <a:lvl1pPr indent="-292100" lvl="0" marL="457200" marR="0" rtl="0" algn="l">
              <a:lnSpc>
                <a:spcPct val="90000"/>
              </a:lnSpc>
              <a:spcBef>
                <a:spcPts val="750"/>
              </a:spcBef>
              <a:spcAft>
                <a:spcPts val="0"/>
              </a:spcAft>
              <a:buClr>
                <a:schemeClr val="dk1"/>
              </a:buClr>
              <a:buSzPts val="1000"/>
              <a:buFont typeface="Arial"/>
              <a:buChar char="•"/>
              <a:defRPr b="0" i="0" sz="1000" u="none" cap="none" strike="noStrike">
                <a:solidFill>
                  <a:schemeClr val="dk1"/>
                </a:solidFill>
                <a:latin typeface="Rubik Light"/>
                <a:ea typeface="Rubik Light"/>
                <a:cs typeface="Rubik Light"/>
                <a:sym typeface="Rubik Light"/>
              </a:defRPr>
            </a:lvl1pPr>
            <a:lvl2pPr indent="-292100" lvl="1" marL="914400" marR="0" rtl="0" algn="l">
              <a:lnSpc>
                <a:spcPct val="90000"/>
              </a:lnSpc>
              <a:spcBef>
                <a:spcPts val="375"/>
              </a:spcBef>
              <a:spcAft>
                <a:spcPts val="0"/>
              </a:spcAft>
              <a:buClr>
                <a:schemeClr val="dk1"/>
              </a:buClr>
              <a:buSzPts val="1000"/>
              <a:buFont typeface="Arial"/>
              <a:buChar char="•"/>
              <a:defRPr b="0" i="0" sz="1000" u="none" cap="none" strike="noStrike">
                <a:solidFill>
                  <a:schemeClr val="dk1"/>
                </a:solidFill>
                <a:latin typeface="Rubik Light"/>
                <a:ea typeface="Rubik Light"/>
                <a:cs typeface="Rubik Light"/>
                <a:sym typeface="Rubik Light"/>
              </a:defRPr>
            </a:lvl2pPr>
            <a:lvl3pPr indent="-292100" lvl="2" marL="1371600" marR="0" rtl="0" algn="l">
              <a:lnSpc>
                <a:spcPct val="90000"/>
              </a:lnSpc>
              <a:spcBef>
                <a:spcPts val="375"/>
              </a:spcBef>
              <a:spcAft>
                <a:spcPts val="0"/>
              </a:spcAft>
              <a:buClr>
                <a:schemeClr val="dk1"/>
              </a:buClr>
              <a:buSzPts val="1000"/>
              <a:buFont typeface="Arial"/>
              <a:buChar char="•"/>
              <a:defRPr b="0" i="0" sz="1000" u="none" cap="none" strike="noStrike">
                <a:solidFill>
                  <a:schemeClr val="dk1"/>
                </a:solidFill>
                <a:latin typeface="Rubik Light"/>
                <a:ea typeface="Rubik Light"/>
                <a:cs typeface="Rubik Light"/>
                <a:sym typeface="Rubik Light"/>
              </a:defRPr>
            </a:lvl3pPr>
            <a:lvl4pPr indent="-292100" lvl="3" marL="1828800" marR="0" rtl="0" algn="l">
              <a:lnSpc>
                <a:spcPct val="90000"/>
              </a:lnSpc>
              <a:spcBef>
                <a:spcPts val="375"/>
              </a:spcBef>
              <a:spcAft>
                <a:spcPts val="0"/>
              </a:spcAft>
              <a:buClr>
                <a:schemeClr val="dk1"/>
              </a:buClr>
              <a:buSzPts val="1000"/>
              <a:buFont typeface="Arial"/>
              <a:buChar char="•"/>
              <a:defRPr b="0" i="0" sz="1000" u="none" cap="none" strike="noStrike">
                <a:solidFill>
                  <a:schemeClr val="dk1"/>
                </a:solidFill>
                <a:latin typeface="Rubik Light"/>
                <a:ea typeface="Rubik Light"/>
                <a:cs typeface="Rubik Light"/>
                <a:sym typeface="Rubik Light"/>
              </a:defRPr>
            </a:lvl4pPr>
            <a:lvl5pPr indent="-292100" lvl="4" marL="2286000" marR="0" rtl="0" algn="l">
              <a:lnSpc>
                <a:spcPct val="90000"/>
              </a:lnSpc>
              <a:spcBef>
                <a:spcPts val="375"/>
              </a:spcBef>
              <a:spcAft>
                <a:spcPts val="0"/>
              </a:spcAft>
              <a:buClr>
                <a:schemeClr val="dk1"/>
              </a:buClr>
              <a:buSzPts val="1000"/>
              <a:buFont typeface="Arial"/>
              <a:buChar char="•"/>
              <a:defRPr b="0" i="0" sz="1000" u="none" cap="none" strike="noStrike">
                <a:solidFill>
                  <a:schemeClr val="dk1"/>
                </a:solidFill>
                <a:latin typeface="Rubik Light"/>
                <a:ea typeface="Rubik Light"/>
                <a:cs typeface="Rubik Light"/>
                <a:sym typeface="Rubik Ligh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Rubik Light"/>
                <a:ea typeface="Rubik Light"/>
                <a:cs typeface="Rubik Light"/>
                <a:sym typeface="Rubik Ligh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Rubik Light"/>
                <a:ea typeface="Rubik Light"/>
                <a:cs typeface="Rubik Light"/>
                <a:sym typeface="Rubik Ligh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Rubik Light"/>
                <a:ea typeface="Rubik Light"/>
                <a:cs typeface="Rubik Light"/>
                <a:sym typeface="Rubik Ligh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Rubik Light"/>
                <a:ea typeface="Rubik Light"/>
                <a:cs typeface="Rubik Light"/>
                <a:sym typeface="Rubik Light"/>
              </a:defRPr>
            </a:lvl9pPr>
          </a:lstStyle>
          <a:p/>
        </p:txBody>
      </p:sp>
      <p:sp>
        <p:nvSpPr>
          <p:cNvPr id="291" name="Google Shape;291;p52"/>
          <p:cNvSpPr txBox="1"/>
          <p:nvPr>
            <p:ph idx="10" type="dt"/>
          </p:nvPr>
        </p:nvSpPr>
        <p:spPr>
          <a:xfrm>
            <a:off x="628650" y="4767275"/>
            <a:ext cx="20574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Rubik Light"/>
                <a:ea typeface="Rubik Light"/>
                <a:cs typeface="Rubik Light"/>
                <a:sym typeface="Rubik Ligh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ubik Light"/>
                <a:ea typeface="Rubik Light"/>
                <a:cs typeface="Rubik Light"/>
                <a:sym typeface="Rubik Light"/>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ubik Light"/>
                <a:ea typeface="Rubik Light"/>
                <a:cs typeface="Rubik Light"/>
                <a:sym typeface="Rubik Light"/>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ubik Light"/>
                <a:ea typeface="Rubik Light"/>
                <a:cs typeface="Rubik Light"/>
                <a:sym typeface="Rubik Light"/>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ubik Light"/>
                <a:ea typeface="Rubik Light"/>
                <a:cs typeface="Rubik Light"/>
                <a:sym typeface="Rubik Light"/>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ubik Light"/>
                <a:ea typeface="Rubik Light"/>
                <a:cs typeface="Rubik Light"/>
                <a:sym typeface="Rubik Light"/>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ubik Light"/>
                <a:ea typeface="Rubik Light"/>
                <a:cs typeface="Rubik Light"/>
                <a:sym typeface="Rubik Light"/>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ubik Light"/>
                <a:ea typeface="Rubik Light"/>
                <a:cs typeface="Rubik Light"/>
                <a:sym typeface="Rubik Light"/>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ubik Light"/>
                <a:ea typeface="Rubik Light"/>
                <a:cs typeface="Rubik Light"/>
                <a:sym typeface="Rubik Light"/>
              </a:defRPr>
            </a:lvl9pPr>
          </a:lstStyle>
          <a:p/>
        </p:txBody>
      </p:sp>
      <p:sp>
        <p:nvSpPr>
          <p:cNvPr id="292" name="Google Shape;292;p52"/>
          <p:cNvSpPr txBox="1"/>
          <p:nvPr>
            <p:ph idx="11" type="ftr"/>
          </p:nvPr>
        </p:nvSpPr>
        <p:spPr>
          <a:xfrm>
            <a:off x="3028950" y="4767275"/>
            <a:ext cx="3086100" cy="27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rgbClr val="888888"/>
                </a:solidFill>
                <a:latin typeface="Rubik Light"/>
                <a:ea typeface="Rubik Light"/>
                <a:cs typeface="Rubik Light"/>
                <a:sym typeface="Rubik Ligh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ubik Light"/>
                <a:ea typeface="Rubik Light"/>
                <a:cs typeface="Rubik Light"/>
                <a:sym typeface="Rubik Light"/>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ubik Light"/>
                <a:ea typeface="Rubik Light"/>
                <a:cs typeface="Rubik Light"/>
                <a:sym typeface="Rubik Light"/>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ubik Light"/>
                <a:ea typeface="Rubik Light"/>
                <a:cs typeface="Rubik Light"/>
                <a:sym typeface="Rubik Light"/>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ubik Light"/>
                <a:ea typeface="Rubik Light"/>
                <a:cs typeface="Rubik Light"/>
                <a:sym typeface="Rubik Light"/>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ubik Light"/>
                <a:ea typeface="Rubik Light"/>
                <a:cs typeface="Rubik Light"/>
                <a:sym typeface="Rubik Light"/>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ubik Light"/>
                <a:ea typeface="Rubik Light"/>
                <a:cs typeface="Rubik Light"/>
                <a:sym typeface="Rubik Light"/>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ubik Light"/>
                <a:ea typeface="Rubik Light"/>
                <a:cs typeface="Rubik Light"/>
                <a:sym typeface="Rubik Light"/>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ubik Light"/>
                <a:ea typeface="Rubik Light"/>
                <a:cs typeface="Rubik Light"/>
                <a:sym typeface="Rubik Light"/>
              </a:defRPr>
            </a:lvl9pPr>
          </a:lstStyle>
          <a:p/>
        </p:txBody>
      </p:sp>
      <p:sp>
        <p:nvSpPr>
          <p:cNvPr id="293" name="Google Shape;293;p52"/>
          <p:cNvSpPr txBox="1"/>
          <p:nvPr>
            <p:ph idx="12" type="sldNum"/>
          </p:nvPr>
        </p:nvSpPr>
        <p:spPr>
          <a:xfrm>
            <a:off x="6457950" y="4767275"/>
            <a:ext cx="20574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ubik Light"/>
                <a:ea typeface="Rubik Light"/>
                <a:cs typeface="Rubik Light"/>
                <a:sym typeface="Rubik Light"/>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ubik Light"/>
                <a:ea typeface="Rubik Light"/>
                <a:cs typeface="Rubik Light"/>
                <a:sym typeface="Rubik Light"/>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ubik Light"/>
                <a:ea typeface="Rubik Light"/>
                <a:cs typeface="Rubik Light"/>
                <a:sym typeface="Rubik Light"/>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ubik Light"/>
                <a:ea typeface="Rubik Light"/>
                <a:cs typeface="Rubik Light"/>
                <a:sym typeface="Rubik Light"/>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ubik Light"/>
                <a:ea typeface="Rubik Light"/>
                <a:cs typeface="Rubik Light"/>
                <a:sym typeface="Rubik Light"/>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ubik Light"/>
                <a:ea typeface="Rubik Light"/>
                <a:cs typeface="Rubik Light"/>
                <a:sym typeface="Rubik Light"/>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ubik Light"/>
                <a:ea typeface="Rubik Light"/>
                <a:cs typeface="Rubik Light"/>
                <a:sym typeface="Rubik Light"/>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ubik Light"/>
                <a:ea typeface="Rubik Light"/>
                <a:cs typeface="Rubik Light"/>
                <a:sym typeface="Rubik Light"/>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ubik Light"/>
                <a:ea typeface="Rubik Light"/>
                <a:cs typeface="Rubik Light"/>
                <a:sym typeface="Rubik Light"/>
              </a:defRPr>
            </a:lvl9pPr>
          </a:lstStyle>
          <a:p>
            <a:pPr indent="0" lvl="0" marL="0" rtl="0" algn="r">
              <a:spcBef>
                <a:spcPts val="0"/>
              </a:spcBef>
              <a:spcAft>
                <a:spcPts val="0"/>
              </a:spcAft>
              <a:buNone/>
            </a:pPr>
            <a:fld id="{00000000-1234-1234-1234-123412341234}" type="slidenum">
              <a:rPr lang="en-GB"/>
              <a:t>‹#›</a:t>
            </a:fld>
            <a:endParaRPr/>
          </a:p>
        </p:txBody>
      </p:sp>
      <p:pic>
        <p:nvPicPr>
          <p:cNvPr id="294" name="Google Shape;294;p52"/>
          <p:cNvPicPr preferRelativeResize="0"/>
          <p:nvPr/>
        </p:nvPicPr>
        <p:blipFill>
          <a:blip r:embed="rId1">
            <a:alphaModFix/>
          </a:blip>
          <a:stretch>
            <a:fillRect/>
          </a:stretch>
        </p:blipFill>
        <p:spPr>
          <a:xfrm>
            <a:off x="7973600" y="4621541"/>
            <a:ext cx="868035" cy="28783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 id="2147483727" r:id="rId3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2.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31.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5.xml"/><Relationship Id="rId3"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27.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xml"/><Relationship Id="rId3"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xml"/><Relationship Id="rId3"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5.xml"/><Relationship Id="rId3"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6.xml"/><Relationship Id="rId3"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8.xml"/><Relationship Id="rId3"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22.jp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pic>
        <p:nvPicPr>
          <p:cNvPr id="496" name="Google Shape;496;p84"/>
          <p:cNvPicPr preferRelativeResize="0"/>
          <p:nvPr>
            <p:ph idx="2" type="pic"/>
          </p:nvPr>
        </p:nvPicPr>
        <p:blipFill rotWithShape="1">
          <a:blip r:embed="rId3">
            <a:alphaModFix/>
          </a:blip>
          <a:srcRect b="0" l="9" r="19" t="0"/>
          <a:stretch/>
        </p:blipFill>
        <p:spPr>
          <a:xfrm>
            <a:off x="0" y="0"/>
            <a:ext cx="9141202" cy="5143513"/>
          </a:xfrm>
          <a:prstGeom prst="rect">
            <a:avLst/>
          </a:prstGeom>
          <a:solidFill>
            <a:srgbClr val="F2F2F2"/>
          </a:solidFill>
          <a:ln>
            <a:noFill/>
          </a:ln>
        </p:spPr>
      </p:pic>
      <p:sp>
        <p:nvSpPr>
          <p:cNvPr id="497" name="Google Shape;497;p84"/>
          <p:cNvSpPr txBox="1"/>
          <p:nvPr>
            <p:ph type="ctrTitle"/>
          </p:nvPr>
        </p:nvSpPr>
        <p:spPr>
          <a:xfrm>
            <a:off x="1143000" y="2134522"/>
            <a:ext cx="6858000" cy="4617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SzPts val="3000"/>
              <a:buNone/>
            </a:pPr>
            <a:r>
              <a:rPr lang="en-GB">
                <a:latin typeface="Abhaya Libre ExtraBold"/>
                <a:ea typeface="Abhaya Libre ExtraBold"/>
                <a:cs typeface="Abhaya Libre ExtraBold"/>
                <a:sym typeface="Abhaya Libre ExtraBold"/>
              </a:rPr>
              <a:t>Markedsplan 2024</a:t>
            </a:r>
            <a:endParaRPr>
              <a:latin typeface="Abhaya Libre ExtraBold"/>
              <a:ea typeface="Abhaya Libre ExtraBold"/>
              <a:cs typeface="Abhaya Libre ExtraBold"/>
              <a:sym typeface="Abhaya Libre ExtraBold"/>
            </a:endParaRPr>
          </a:p>
        </p:txBody>
      </p:sp>
      <p:sp>
        <p:nvSpPr>
          <p:cNvPr id="498" name="Google Shape;498;p84"/>
          <p:cNvSpPr txBox="1"/>
          <p:nvPr>
            <p:ph idx="1" type="subTitle"/>
          </p:nvPr>
        </p:nvSpPr>
        <p:spPr>
          <a:xfrm>
            <a:off x="1143000" y="1882333"/>
            <a:ext cx="6858000" cy="138600"/>
          </a:xfrm>
          <a:prstGeom prst="rect">
            <a:avLst/>
          </a:prstGeom>
          <a:noFill/>
          <a:ln>
            <a:noFill/>
          </a:ln>
        </p:spPr>
        <p:txBody>
          <a:bodyPr anchorCtr="0" anchor="b" bIns="0" lIns="0" spcFirstLastPara="1" rIns="0" wrap="square" tIns="0">
            <a:spAutoFit/>
          </a:bodyPr>
          <a:lstStyle/>
          <a:p>
            <a:pPr indent="0" lvl="0" marL="0" rtl="0" algn="ctr">
              <a:lnSpc>
                <a:spcPct val="90000"/>
              </a:lnSpc>
              <a:spcBef>
                <a:spcPts val="750"/>
              </a:spcBef>
              <a:spcAft>
                <a:spcPts val="0"/>
              </a:spcAft>
              <a:buSzPts val="1000"/>
              <a:buNone/>
            </a:pPr>
            <a:r>
              <a:rPr lang="en-GB"/>
              <a:t>GLASSFAGKJEDEN + </a:t>
            </a:r>
            <a:r>
              <a:rPr lang="en-GB"/>
              <a:t>AMESTO GROWTH</a:t>
            </a:r>
            <a:endParaRPr/>
          </a:p>
        </p:txBody>
      </p:sp>
      <p:pic>
        <p:nvPicPr>
          <p:cNvPr id="499" name="Google Shape;499;p84"/>
          <p:cNvPicPr preferRelativeResize="0"/>
          <p:nvPr/>
        </p:nvPicPr>
        <p:blipFill rotWithShape="1">
          <a:blip r:embed="rId4">
            <a:alphaModFix/>
          </a:blip>
          <a:srcRect b="0" l="0" r="0" t="0"/>
          <a:stretch/>
        </p:blipFill>
        <p:spPr>
          <a:xfrm>
            <a:off x="7829618" y="4613787"/>
            <a:ext cx="913496" cy="30290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93"/>
          <p:cNvSpPr txBox="1"/>
          <p:nvPr>
            <p:ph type="ctrTitle"/>
          </p:nvPr>
        </p:nvSpPr>
        <p:spPr>
          <a:xfrm>
            <a:off x="1143000" y="278053"/>
            <a:ext cx="6858000" cy="4617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GB"/>
              <a:t>E-post - Nyhetsbrev</a:t>
            </a:r>
            <a:endParaRPr/>
          </a:p>
        </p:txBody>
      </p:sp>
      <p:sp>
        <p:nvSpPr>
          <p:cNvPr id="574" name="Google Shape;574;p93"/>
          <p:cNvSpPr txBox="1"/>
          <p:nvPr>
            <p:ph idx="2" type="body"/>
          </p:nvPr>
        </p:nvSpPr>
        <p:spPr>
          <a:xfrm>
            <a:off x="1143000" y="780439"/>
            <a:ext cx="6858000" cy="4088700"/>
          </a:xfrm>
          <a:prstGeom prst="rect">
            <a:avLst/>
          </a:prstGeom>
        </p:spPr>
        <p:txBody>
          <a:bodyPr anchorCtr="0" anchor="t" bIns="0" lIns="0" spcFirstLastPara="1" rIns="0" wrap="square" tIns="0">
            <a:normAutofit/>
          </a:bodyPr>
          <a:lstStyle/>
          <a:p>
            <a:pPr indent="0" lvl="0" marL="0" rtl="0" algn="l">
              <a:spcBef>
                <a:spcPts val="750"/>
              </a:spcBef>
              <a:spcAft>
                <a:spcPts val="0"/>
              </a:spcAft>
              <a:buNone/>
            </a:pPr>
            <a:r>
              <a:rPr b="1" lang="en-GB">
                <a:latin typeface="Rubik"/>
                <a:ea typeface="Rubik"/>
                <a:cs typeface="Rubik"/>
                <a:sym typeface="Rubik"/>
              </a:rPr>
              <a:t>Vi ser gode resultater fra tidligere utsendte nyhetsbrev, og at disse engasjerer CRM-databasen vår.</a:t>
            </a:r>
            <a:endParaRPr/>
          </a:p>
          <a:p>
            <a:pPr indent="0" lvl="0" marL="0" rtl="0" algn="l">
              <a:spcBef>
                <a:spcPts val="750"/>
              </a:spcBef>
              <a:spcAft>
                <a:spcPts val="0"/>
              </a:spcAft>
              <a:buNone/>
            </a:pPr>
            <a:r>
              <a:rPr lang="en-GB"/>
              <a:t>Gjennom 2024 skal vi fremme nytt og gammelt innhold tilpasset sesong, med mål om å få “sovende” kontakter til å lese seg opp på løsning og ta kontakt med glassmester.</a:t>
            </a:r>
            <a:endParaRPr/>
          </a:p>
          <a:p>
            <a:pPr indent="0" lvl="0" marL="0" rtl="0" algn="l">
              <a:spcBef>
                <a:spcPts val="750"/>
              </a:spcBef>
              <a:spcAft>
                <a:spcPts val="0"/>
              </a:spcAft>
              <a:buNone/>
            </a:pPr>
            <a:r>
              <a:rPr lang="en-GB"/>
              <a:t>Dette vil vi gjøre 1-2 ganger per halvår, og hvert nyhetsbrev inneholder A/B-tester der vi tester en versjon mot X antall kontakter, og en annen mot resten. På denne måten vil vi kontinuerlig utvikle e-</a:t>
            </a:r>
            <a:r>
              <a:rPr lang="en-GB"/>
              <a:t>postene</a:t>
            </a:r>
            <a:r>
              <a:rPr lang="en-GB"/>
              <a:t> og skape bedre </a:t>
            </a:r>
            <a:r>
              <a:rPr lang="en-GB"/>
              <a:t>resultater</a:t>
            </a:r>
            <a:r>
              <a:rPr lang="en-GB"/>
              <a:t> for hver mail vi sender.</a:t>
            </a:r>
            <a:endParaRPr/>
          </a:p>
          <a:p>
            <a:pPr indent="0" lvl="0" marL="0" rtl="0" algn="l">
              <a:spcBef>
                <a:spcPts val="75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pic>
        <p:nvPicPr>
          <p:cNvPr id="580" name="Google Shape;580;p94"/>
          <p:cNvPicPr preferRelativeResize="0"/>
          <p:nvPr>
            <p:ph idx="2" type="pic"/>
          </p:nvPr>
        </p:nvPicPr>
        <p:blipFill rotWithShape="1">
          <a:blip r:embed="rId3">
            <a:alphaModFix/>
          </a:blip>
          <a:srcRect b="748" l="0" r="0" t="758"/>
          <a:stretch/>
        </p:blipFill>
        <p:spPr>
          <a:xfrm>
            <a:off x="0" y="0"/>
            <a:ext cx="9141202" cy="5143513"/>
          </a:xfrm>
          <a:prstGeom prst="rect">
            <a:avLst/>
          </a:prstGeom>
          <a:solidFill>
            <a:srgbClr val="F2F2F2"/>
          </a:solidFill>
          <a:ln>
            <a:noFill/>
          </a:ln>
        </p:spPr>
      </p:pic>
      <p:sp>
        <p:nvSpPr>
          <p:cNvPr id="581" name="Google Shape;581;p94"/>
          <p:cNvSpPr txBox="1"/>
          <p:nvPr>
            <p:ph type="ctrTitle"/>
          </p:nvPr>
        </p:nvSpPr>
        <p:spPr>
          <a:xfrm>
            <a:off x="1143000" y="2134522"/>
            <a:ext cx="6858000" cy="4617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SzPts val="3000"/>
              <a:buNone/>
            </a:pPr>
            <a:r>
              <a:rPr lang="en-GB">
                <a:latin typeface="Abhaya Libre ExtraBold"/>
                <a:ea typeface="Abhaya Libre ExtraBold"/>
                <a:cs typeface="Abhaya Libre ExtraBold"/>
                <a:sym typeface="Abhaya Libre ExtraBold"/>
              </a:rPr>
              <a:t>Video</a:t>
            </a:r>
            <a:endParaRPr>
              <a:latin typeface="Abhaya Libre ExtraBold"/>
              <a:ea typeface="Abhaya Libre ExtraBold"/>
              <a:cs typeface="Abhaya Libre ExtraBold"/>
              <a:sym typeface="Abhaya Libre ExtraBold"/>
            </a:endParaRPr>
          </a:p>
        </p:txBody>
      </p:sp>
      <p:sp>
        <p:nvSpPr>
          <p:cNvPr id="582" name="Google Shape;582;p94"/>
          <p:cNvSpPr txBox="1"/>
          <p:nvPr>
            <p:ph idx="1" type="subTitle"/>
          </p:nvPr>
        </p:nvSpPr>
        <p:spPr>
          <a:xfrm>
            <a:off x="1143000" y="1882333"/>
            <a:ext cx="6858000" cy="138600"/>
          </a:xfrm>
          <a:prstGeom prst="rect">
            <a:avLst/>
          </a:prstGeom>
          <a:noFill/>
          <a:ln>
            <a:noFill/>
          </a:ln>
        </p:spPr>
        <p:txBody>
          <a:bodyPr anchorCtr="0" anchor="b" bIns="0" lIns="0" spcFirstLastPara="1" rIns="0" wrap="square" tIns="0">
            <a:spAutoFit/>
          </a:bodyPr>
          <a:lstStyle/>
          <a:p>
            <a:pPr indent="0" lvl="0" marL="0" rtl="0" algn="ctr">
              <a:lnSpc>
                <a:spcPct val="90000"/>
              </a:lnSpc>
              <a:spcBef>
                <a:spcPts val="750"/>
              </a:spcBef>
              <a:spcAft>
                <a:spcPts val="0"/>
              </a:spcAft>
              <a:buSzPts val="1000"/>
              <a:buNone/>
            </a:pPr>
            <a:r>
              <a:rPr lang="en-GB"/>
              <a:t>2024</a:t>
            </a:r>
            <a:endParaRPr/>
          </a:p>
        </p:txBody>
      </p:sp>
      <p:pic>
        <p:nvPicPr>
          <p:cNvPr id="583" name="Google Shape;583;p94"/>
          <p:cNvPicPr preferRelativeResize="0"/>
          <p:nvPr/>
        </p:nvPicPr>
        <p:blipFill rotWithShape="1">
          <a:blip r:embed="rId4">
            <a:alphaModFix/>
          </a:blip>
          <a:srcRect b="0" l="0" r="0" t="0"/>
          <a:stretch/>
        </p:blipFill>
        <p:spPr>
          <a:xfrm>
            <a:off x="7829618" y="4613787"/>
            <a:ext cx="913496" cy="30290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95"/>
          <p:cNvSpPr txBox="1"/>
          <p:nvPr>
            <p:ph type="ctrTitle"/>
          </p:nvPr>
        </p:nvSpPr>
        <p:spPr>
          <a:xfrm>
            <a:off x="1143000" y="278053"/>
            <a:ext cx="6858000" cy="4617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GB"/>
              <a:t>Video</a:t>
            </a:r>
            <a:endParaRPr/>
          </a:p>
        </p:txBody>
      </p:sp>
      <p:sp>
        <p:nvSpPr>
          <p:cNvPr id="590" name="Google Shape;590;p95"/>
          <p:cNvSpPr txBox="1"/>
          <p:nvPr>
            <p:ph idx="2" type="body"/>
          </p:nvPr>
        </p:nvSpPr>
        <p:spPr>
          <a:xfrm>
            <a:off x="1143000" y="780439"/>
            <a:ext cx="6858000" cy="4088700"/>
          </a:xfrm>
          <a:prstGeom prst="rect">
            <a:avLst/>
          </a:prstGeom>
        </p:spPr>
        <p:txBody>
          <a:bodyPr anchorCtr="0" anchor="t" bIns="0" lIns="0" spcFirstLastPara="1" rIns="0" wrap="square" tIns="0">
            <a:normAutofit/>
          </a:bodyPr>
          <a:lstStyle/>
          <a:p>
            <a:pPr indent="0" lvl="0" marL="0" rtl="0" algn="l">
              <a:spcBef>
                <a:spcPts val="750"/>
              </a:spcBef>
              <a:spcAft>
                <a:spcPts val="0"/>
              </a:spcAft>
              <a:buNone/>
            </a:pPr>
            <a:r>
              <a:rPr b="1" lang="en-GB">
                <a:latin typeface="Rubik"/>
                <a:ea typeface="Rubik"/>
                <a:cs typeface="Rubik"/>
                <a:sym typeface="Rubik"/>
              </a:rPr>
              <a:t>I 2023 gjennomførte vi et prosjekt der vi laget en video knyttet til glassrekkverk. Denne har ikke prestert så godt som estimert og derfor skal vi dele opp denne og fremme den for å få mest mulig ut av investeringen.</a:t>
            </a:r>
            <a:endParaRPr/>
          </a:p>
          <a:p>
            <a:pPr indent="0" lvl="0" marL="0" rtl="0" algn="l">
              <a:spcBef>
                <a:spcPts val="750"/>
              </a:spcBef>
              <a:spcAft>
                <a:spcPts val="0"/>
              </a:spcAft>
              <a:buNone/>
            </a:pPr>
            <a:r>
              <a:rPr lang="en-GB"/>
              <a:t>Dvs. at vi klipper opp denne til en serie med engasjerende videoer som skal bruke i sosiale medier, og kan brukes både </a:t>
            </a:r>
            <a:r>
              <a:rPr lang="en-GB"/>
              <a:t>organisk</a:t>
            </a:r>
            <a:r>
              <a:rPr lang="en-GB"/>
              <a:t> og gjennom annonser</a:t>
            </a:r>
            <a:endParaRPr/>
          </a:p>
          <a:p>
            <a:pPr indent="0" lvl="0" marL="0" rtl="0" algn="l">
              <a:spcBef>
                <a:spcPts val="750"/>
              </a:spcBef>
              <a:spcAft>
                <a:spcPts val="0"/>
              </a:spcAft>
              <a:buNone/>
            </a:pPr>
            <a:r>
              <a:rPr lang="en-GB"/>
              <a:t>Videre ønsker vi å bruke videomateriale fra </a:t>
            </a:r>
            <a:r>
              <a:rPr lang="en-GB"/>
              <a:t>Eventyrlig</a:t>
            </a:r>
            <a:r>
              <a:rPr lang="en-GB"/>
              <a:t> Oppussing i alle kanaler, slik at vi kan få mer engasjement ut av branding-tiltak.</a:t>
            </a:r>
            <a:endParaRPr/>
          </a:p>
          <a:p>
            <a:pPr indent="0" lvl="0" marL="0" rtl="0" algn="l">
              <a:spcBef>
                <a:spcPts val="750"/>
              </a:spcBef>
              <a:spcAft>
                <a:spcPts val="0"/>
              </a:spcAft>
              <a:buNone/>
            </a:pPr>
            <a:r>
              <a:t/>
            </a:r>
            <a:endParaRPr/>
          </a:p>
          <a:p>
            <a:pPr indent="0" lvl="0" marL="0" rtl="0" algn="l">
              <a:spcBef>
                <a:spcPts val="750"/>
              </a:spcBef>
              <a:spcAft>
                <a:spcPts val="0"/>
              </a:spcAft>
              <a:buNone/>
            </a:pPr>
            <a:r>
              <a:rPr lang="en-GB"/>
              <a:t>Termisk brudd: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pic>
        <p:nvPicPr>
          <p:cNvPr id="596" name="Google Shape;596;p96"/>
          <p:cNvPicPr preferRelativeResize="0"/>
          <p:nvPr>
            <p:ph idx="2" type="pic"/>
          </p:nvPr>
        </p:nvPicPr>
        <p:blipFill rotWithShape="1">
          <a:blip r:embed="rId3">
            <a:alphaModFix/>
          </a:blip>
          <a:srcRect b="7791" l="0" r="0" t="7791"/>
          <a:stretch/>
        </p:blipFill>
        <p:spPr>
          <a:xfrm>
            <a:off x="0" y="0"/>
            <a:ext cx="9144003" cy="5141928"/>
          </a:xfrm>
          <a:prstGeom prst="rect">
            <a:avLst/>
          </a:prstGeom>
        </p:spPr>
      </p:pic>
      <p:sp>
        <p:nvSpPr>
          <p:cNvPr id="597" name="Google Shape;597;p96"/>
          <p:cNvSpPr txBox="1"/>
          <p:nvPr>
            <p:ph type="ctrTitle"/>
          </p:nvPr>
        </p:nvSpPr>
        <p:spPr>
          <a:xfrm>
            <a:off x="1143000" y="2133869"/>
            <a:ext cx="6858000" cy="4617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GB"/>
              <a:t>Eventyrlig Oppussing</a:t>
            </a:r>
            <a:endParaRPr/>
          </a:p>
        </p:txBody>
      </p:sp>
      <p:sp>
        <p:nvSpPr>
          <p:cNvPr id="598" name="Google Shape;598;p96"/>
          <p:cNvSpPr txBox="1"/>
          <p:nvPr>
            <p:ph idx="1" type="subTitle"/>
          </p:nvPr>
        </p:nvSpPr>
        <p:spPr>
          <a:xfrm>
            <a:off x="1143000" y="1881756"/>
            <a:ext cx="6858000" cy="138600"/>
          </a:xfrm>
          <a:prstGeom prst="rect">
            <a:avLst/>
          </a:prstGeom>
        </p:spPr>
        <p:txBody>
          <a:bodyPr anchorCtr="0" anchor="b" bIns="0" lIns="0" spcFirstLastPara="1" rIns="0" wrap="square" tIns="0">
            <a:spAutoFit/>
          </a:bodyPr>
          <a:lstStyle/>
          <a:p>
            <a:pPr indent="0" lvl="0" marL="0" rtl="0" algn="ctr">
              <a:spcBef>
                <a:spcPts val="750"/>
              </a:spcBef>
              <a:spcAft>
                <a:spcPts val="0"/>
              </a:spcAft>
              <a:buNone/>
            </a:pPr>
            <a:r>
              <a:rPr lang="en-GB"/>
              <a:t>2024</a:t>
            </a:r>
            <a:endParaRPr/>
          </a:p>
        </p:txBody>
      </p:sp>
      <p:pic>
        <p:nvPicPr>
          <p:cNvPr id="599" name="Google Shape;599;p96"/>
          <p:cNvPicPr preferRelativeResize="0"/>
          <p:nvPr/>
        </p:nvPicPr>
        <p:blipFill>
          <a:blip r:embed="rId4">
            <a:alphaModFix/>
          </a:blip>
          <a:stretch>
            <a:fillRect/>
          </a:stretch>
        </p:blipFill>
        <p:spPr>
          <a:xfrm>
            <a:off x="7829618" y="4613787"/>
            <a:ext cx="913496" cy="30290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97"/>
          <p:cNvSpPr txBox="1"/>
          <p:nvPr>
            <p:ph type="ctrTitle"/>
          </p:nvPr>
        </p:nvSpPr>
        <p:spPr>
          <a:xfrm>
            <a:off x="1143000" y="278053"/>
            <a:ext cx="6858000" cy="4617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GB"/>
              <a:t>Eventyrlig Oppussing</a:t>
            </a:r>
            <a:endParaRPr/>
          </a:p>
        </p:txBody>
      </p:sp>
      <p:sp>
        <p:nvSpPr>
          <p:cNvPr id="606" name="Google Shape;606;p97"/>
          <p:cNvSpPr txBox="1"/>
          <p:nvPr>
            <p:ph idx="2" type="body"/>
          </p:nvPr>
        </p:nvSpPr>
        <p:spPr>
          <a:xfrm>
            <a:off x="1143000" y="780439"/>
            <a:ext cx="6858000" cy="4088700"/>
          </a:xfrm>
          <a:prstGeom prst="rect">
            <a:avLst/>
          </a:prstGeom>
        </p:spPr>
        <p:txBody>
          <a:bodyPr anchorCtr="0" anchor="t" bIns="0" lIns="0" spcFirstLastPara="1" rIns="0" wrap="square" tIns="0">
            <a:normAutofit/>
          </a:bodyPr>
          <a:lstStyle/>
          <a:p>
            <a:pPr indent="0" lvl="0" marL="0" rtl="0" algn="l">
              <a:spcBef>
                <a:spcPts val="75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pic>
        <p:nvPicPr>
          <p:cNvPr id="612" name="Google Shape;612;p98"/>
          <p:cNvPicPr preferRelativeResize="0"/>
          <p:nvPr>
            <p:ph idx="2" type="pic"/>
          </p:nvPr>
        </p:nvPicPr>
        <p:blipFill rotWithShape="1">
          <a:blip r:embed="rId3">
            <a:alphaModFix/>
          </a:blip>
          <a:srcRect b="7791" l="0" r="0" t="7791"/>
          <a:stretch/>
        </p:blipFill>
        <p:spPr>
          <a:xfrm>
            <a:off x="0" y="0"/>
            <a:ext cx="9144003" cy="5143422"/>
          </a:xfrm>
          <a:prstGeom prst="rect">
            <a:avLst/>
          </a:prstGeom>
        </p:spPr>
      </p:pic>
      <p:sp>
        <p:nvSpPr>
          <p:cNvPr id="613" name="Google Shape;613;p98"/>
          <p:cNvSpPr txBox="1"/>
          <p:nvPr>
            <p:ph type="ctrTitle"/>
          </p:nvPr>
        </p:nvSpPr>
        <p:spPr>
          <a:xfrm>
            <a:off x="1143000" y="2134522"/>
            <a:ext cx="6858000" cy="4617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GB"/>
              <a:t>Tidslinje</a:t>
            </a:r>
            <a:endParaRPr/>
          </a:p>
        </p:txBody>
      </p:sp>
      <p:sp>
        <p:nvSpPr>
          <p:cNvPr id="614" name="Google Shape;614;p98"/>
          <p:cNvSpPr txBox="1"/>
          <p:nvPr>
            <p:ph idx="1" type="subTitle"/>
          </p:nvPr>
        </p:nvSpPr>
        <p:spPr>
          <a:xfrm>
            <a:off x="1143000" y="1882333"/>
            <a:ext cx="6858000" cy="138600"/>
          </a:xfrm>
          <a:prstGeom prst="rect">
            <a:avLst/>
          </a:prstGeom>
        </p:spPr>
        <p:txBody>
          <a:bodyPr anchorCtr="0" anchor="b" bIns="0" lIns="0" spcFirstLastPara="1" rIns="0" wrap="square" tIns="0">
            <a:spAutoFit/>
          </a:bodyPr>
          <a:lstStyle/>
          <a:p>
            <a:pPr indent="0" lvl="0" marL="0" rtl="0" algn="ctr">
              <a:spcBef>
                <a:spcPts val="750"/>
              </a:spcBef>
              <a:spcAft>
                <a:spcPts val="0"/>
              </a:spcAft>
              <a:buNone/>
            </a:pPr>
            <a:r>
              <a:rPr lang="en-GB"/>
              <a:t>2024</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E3E6"/>
        </a:solidFill>
      </p:bgPr>
    </p:bg>
    <p:spTree>
      <p:nvGrpSpPr>
        <p:cNvPr id="619" name="Shape 619"/>
        <p:cNvGrpSpPr/>
        <p:nvPr/>
      </p:nvGrpSpPr>
      <p:grpSpPr>
        <a:xfrm>
          <a:off x="0" y="0"/>
          <a:ext cx="0" cy="0"/>
          <a:chOff x="0" y="0"/>
          <a:chExt cx="0" cy="0"/>
        </a:xfrm>
      </p:grpSpPr>
      <p:pic>
        <p:nvPicPr>
          <p:cNvPr id="620" name="Google Shape;620;p99"/>
          <p:cNvPicPr preferRelativeResize="0"/>
          <p:nvPr/>
        </p:nvPicPr>
        <p:blipFill>
          <a:blip r:embed="rId3">
            <a:alphaModFix/>
          </a:blip>
          <a:stretch>
            <a:fillRect/>
          </a:stretch>
        </p:blipFill>
        <p:spPr>
          <a:xfrm>
            <a:off x="152400" y="1265050"/>
            <a:ext cx="8839200" cy="261340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pic>
        <p:nvPicPr>
          <p:cNvPr id="626" name="Google Shape;626;p100"/>
          <p:cNvPicPr preferRelativeResize="0"/>
          <p:nvPr>
            <p:ph idx="2" type="pic"/>
          </p:nvPr>
        </p:nvPicPr>
        <p:blipFill rotWithShape="1">
          <a:blip r:embed="rId3">
            <a:alphaModFix/>
          </a:blip>
          <a:srcRect b="7791" l="0" r="0" t="7799"/>
          <a:stretch/>
        </p:blipFill>
        <p:spPr>
          <a:xfrm>
            <a:off x="0" y="0"/>
            <a:ext cx="9145201" cy="5141928"/>
          </a:xfrm>
          <a:prstGeom prst="rect">
            <a:avLst/>
          </a:prstGeom>
        </p:spPr>
      </p:pic>
      <p:pic>
        <p:nvPicPr>
          <p:cNvPr id="627" name="Google Shape;627;p100"/>
          <p:cNvPicPr preferRelativeResize="0"/>
          <p:nvPr/>
        </p:nvPicPr>
        <p:blipFill>
          <a:blip r:embed="rId4">
            <a:alphaModFix/>
          </a:blip>
          <a:stretch>
            <a:fillRect/>
          </a:stretch>
        </p:blipFill>
        <p:spPr>
          <a:xfrm>
            <a:off x="7829618" y="4613787"/>
            <a:ext cx="913496" cy="30290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pic>
        <p:nvPicPr>
          <p:cNvPr id="505" name="Google Shape;505;p85"/>
          <p:cNvPicPr preferRelativeResize="0"/>
          <p:nvPr>
            <p:ph idx="3" type="pic"/>
          </p:nvPr>
        </p:nvPicPr>
        <p:blipFill rotWithShape="1">
          <a:blip r:embed="rId3">
            <a:alphaModFix/>
          </a:blip>
          <a:srcRect b="0" l="21423" r="21417" t="0"/>
          <a:stretch/>
        </p:blipFill>
        <p:spPr>
          <a:xfrm>
            <a:off x="5443881" y="475113"/>
            <a:ext cx="3700198" cy="4314625"/>
          </a:xfrm>
          <a:prstGeom prst="rect">
            <a:avLst/>
          </a:prstGeom>
          <a:solidFill>
            <a:srgbClr val="F2F2F2"/>
          </a:solidFill>
          <a:ln>
            <a:noFill/>
          </a:ln>
        </p:spPr>
      </p:pic>
      <p:pic>
        <p:nvPicPr>
          <p:cNvPr id="506" name="Google Shape;506;p85"/>
          <p:cNvPicPr preferRelativeResize="0"/>
          <p:nvPr/>
        </p:nvPicPr>
        <p:blipFill rotWithShape="1">
          <a:blip r:embed="rId4">
            <a:alphaModFix/>
          </a:blip>
          <a:srcRect b="0" l="0" r="0" t="0"/>
          <a:stretch/>
        </p:blipFill>
        <p:spPr>
          <a:xfrm>
            <a:off x="7902805" y="4291873"/>
            <a:ext cx="913496" cy="302907"/>
          </a:xfrm>
          <a:prstGeom prst="rect">
            <a:avLst/>
          </a:prstGeom>
          <a:noFill/>
          <a:ln>
            <a:noFill/>
          </a:ln>
        </p:spPr>
      </p:pic>
      <p:sp>
        <p:nvSpPr>
          <p:cNvPr id="507" name="Google Shape;507;p85"/>
          <p:cNvSpPr txBox="1"/>
          <p:nvPr>
            <p:ph type="ctrTitle"/>
          </p:nvPr>
        </p:nvSpPr>
        <p:spPr>
          <a:xfrm>
            <a:off x="1066800" y="1522370"/>
            <a:ext cx="4063800" cy="461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3000"/>
              <a:buNone/>
            </a:pPr>
            <a:r>
              <a:rPr lang="en-GB"/>
              <a:t>Hovedmål</a:t>
            </a:r>
            <a:endParaRPr/>
          </a:p>
        </p:txBody>
      </p:sp>
      <p:sp>
        <p:nvSpPr>
          <p:cNvPr id="508" name="Google Shape;508;p85"/>
          <p:cNvSpPr txBox="1"/>
          <p:nvPr>
            <p:ph idx="4294967295" type="subTitle"/>
          </p:nvPr>
        </p:nvSpPr>
        <p:spPr>
          <a:xfrm>
            <a:off x="1066800" y="1325244"/>
            <a:ext cx="4063800" cy="13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750"/>
              </a:spcBef>
              <a:spcAft>
                <a:spcPts val="0"/>
              </a:spcAft>
              <a:buClr>
                <a:schemeClr val="dk1"/>
              </a:buClr>
              <a:buSzPts val="1000"/>
              <a:buFont typeface="Arial"/>
              <a:buNone/>
            </a:pPr>
            <a:r>
              <a:rPr lang="en-GB"/>
              <a:t>Aktiviteter i 2024</a:t>
            </a:r>
            <a:endParaRPr b="0" i="0" sz="1000" u="none" cap="none" strike="noStrike">
              <a:solidFill>
                <a:schemeClr val="dk1"/>
              </a:solidFill>
              <a:latin typeface="Rubik Light"/>
              <a:ea typeface="Rubik Light"/>
              <a:cs typeface="Rubik Light"/>
              <a:sym typeface="Rubik Light"/>
            </a:endParaRPr>
          </a:p>
        </p:txBody>
      </p:sp>
      <p:sp>
        <p:nvSpPr>
          <p:cNvPr id="509" name="Google Shape;509;p85"/>
          <p:cNvSpPr txBox="1"/>
          <p:nvPr>
            <p:ph idx="1" type="body"/>
          </p:nvPr>
        </p:nvSpPr>
        <p:spPr>
          <a:xfrm>
            <a:off x="1066800" y="2177933"/>
            <a:ext cx="3837900" cy="777300"/>
          </a:xfrm>
          <a:prstGeom prst="rect">
            <a:avLst/>
          </a:prstGeom>
          <a:noFill/>
          <a:ln>
            <a:noFill/>
          </a:ln>
        </p:spPr>
        <p:txBody>
          <a:bodyPr anchorCtr="0" anchor="b" bIns="0" lIns="0" spcFirstLastPara="1" rIns="0" wrap="square" tIns="0">
            <a:spAutoFit/>
          </a:bodyPr>
          <a:lstStyle/>
          <a:p>
            <a:pPr indent="-292100" lvl="0" marL="457200" rtl="0" algn="l">
              <a:lnSpc>
                <a:spcPct val="135000"/>
              </a:lnSpc>
              <a:spcBef>
                <a:spcPts val="750"/>
              </a:spcBef>
              <a:spcAft>
                <a:spcPts val="0"/>
              </a:spcAft>
              <a:buSzPts val="1000"/>
              <a:buChar char="-"/>
            </a:pPr>
            <a:r>
              <a:rPr lang="en-GB"/>
              <a:t>Skape nytt og relevant innhold.</a:t>
            </a:r>
            <a:endParaRPr/>
          </a:p>
          <a:p>
            <a:pPr indent="-292100" lvl="0" marL="457200" rtl="0" algn="l">
              <a:lnSpc>
                <a:spcPct val="135000"/>
              </a:lnSpc>
              <a:spcBef>
                <a:spcPts val="0"/>
              </a:spcBef>
              <a:spcAft>
                <a:spcPts val="0"/>
              </a:spcAft>
              <a:buSzPts val="1000"/>
              <a:buChar char="-"/>
            </a:pPr>
            <a:r>
              <a:rPr lang="en-GB"/>
              <a:t>Bruke det vi allerede har - Både artikler og video vil få nytt liv og brukes for å skape mest mulig engasjement.</a:t>
            </a:r>
            <a:endParaRPr/>
          </a:p>
          <a:p>
            <a:pPr indent="-292100" lvl="0" marL="457200" rtl="0" algn="l">
              <a:lnSpc>
                <a:spcPct val="135000"/>
              </a:lnSpc>
              <a:spcBef>
                <a:spcPts val="0"/>
              </a:spcBef>
              <a:spcAft>
                <a:spcPts val="0"/>
              </a:spcAft>
              <a:buSzPts val="1000"/>
              <a:buChar char="-"/>
            </a:pPr>
            <a:r>
              <a:rPr lang="en-GB"/>
              <a:t>Tiltak for å øke antall leads til glassmestere.</a:t>
            </a:r>
            <a:endParaRPr b="1">
              <a:latin typeface="Rubik"/>
              <a:ea typeface="Rubik"/>
              <a:cs typeface="Rubik"/>
              <a:sym typeface="Rubik"/>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pic>
        <p:nvPicPr>
          <p:cNvPr id="515" name="Google Shape;515;p86"/>
          <p:cNvPicPr preferRelativeResize="0"/>
          <p:nvPr>
            <p:ph idx="2" type="pic"/>
          </p:nvPr>
        </p:nvPicPr>
        <p:blipFill rotWithShape="1">
          <a:blip r:embed="rId3">
            <a:alphaModFix/>
          </a:blip>
          <a:srcRect b="7791" l="0" r="0" t="7791"/>
          <a:stretch/>
        </p:blipFill>
        <p:spPr>
          <a:xfrm>
            <a:off x="0" y="0"/>
            <a:ext cx="9144003" cy="5143422"/>
          </a:xfrm>
          <a:prstGeom prst="rect">
            <a:avLst/>
          </a:prstGeom>
        </p:spPr>
      </p:pic>
      <p:sp>
        <p:nvSpPr>
          <p:cNvPr id="516" name="Google Shape;516;p86"/>
          <p:cNvSpPr txBox="1"/>
          <p:nvPr>
            <p:ph type="ctrTitle"/>
          </p:nvPr>
        </p:nvSpPr>
        <p:spPr>
          <a:xfrm>
            <a:off x="1143000" y="2134522"/>
            <a:ext cx="6858000" cy="4617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GB"/>
              <a:t>Innhold</a:t>
            </a:r>
            <a:endParaRPr/>
          </a:p>
        </p:txBody>
      </p:sp>
      <p:sp>
        <p:nvSpPr>
          <p:cNvPr id="517" name="Google Shape;517;p86"/>
          <p:cNvSpPr txBox="1"/>
          <p:nvPr>
            <p:ph idx="1" type="subTitle"/>
          </p:nvPr>
        </p:nvSpPr>
        <p:spPr>
          <a:xfrm>
            <a:off x="1143000" y="1882333"/>
            <a:ext cx="6858000" cy="138600"/>
          </a:xfrm>
          <a:prstGeom prst="rect">
            <a:avLst/>
          </a:prstGeom>
        </p:spPr>
        <p:txBody>
          <a:bodyPr anchorCtr="0" anchor="b" bIns="0" lIns="0" spcFirstLastPara="1" rIns="0" wrap="square" tIns="0">
            <a:spAutoFit/>
          </a:bodyPr>
          <a:lstStyle/>
          <a:p>
            <a:pPr indent="0" lvl="0" marL="0" rtl="0" algn="ctr">
              <a:spcBef>
                <a:spcPts val="750"/>
              </a:spcBef>
              <a:spcAft>
                <a:spcPts val="0"/>
              </a:spcAft>
              <a:buNone/>
            </a:pPr>
            <a:r>
              <a:rPr lang="en-GB"/>
              <a:t>2024</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87"/>
          <p:cNvSpPr txBox="1"/>
          <p:nvPr>
            <p:ph type="ctrTitle"/>
          </p:nvPr>
        </p:nvSpPr>
        <p:spPr>
          <a:xfrm>
            <a:off x="1143000" y="278053"/>
            <a:ext cx="6858000" cy="4617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GB"/>
              <a:t>Innhold - Hvorfor?</a:t>
            </a:r>
            <a:endParaRPr/>
          </a:p>
        </p:txBody>
      </p:sp>
      <p:sp>
        <p:nvSpPr>
          <p:cNvPr id="524" name="Google Shape;524;p87"/>
          <p:cNvSpPr txBox="1"/>
          <p:nvPr>
            <p:ph idx="2" type="body"/>
          </p:nvPr>
        </p:nvSpPr>
        <p:spPr>
          <a:xfrm>
            <a:off x="1143000" y="780439"/>
            <a:ext cx="6858000" cy="4088700"/>
          </a:xfrm>
          <a:prstGeom prst="rect">
            <a:avLst/>
          </a:prstGeom>
        </p:spPr>
        <p:txBody>
          <a:bodyPr anchorCtr="0" anchor="t" bIns="0" lIns="0" spcFirstLastPara="1" rIns="0" wrap="square" tIns="0">
            <a:normAutofit/>
          </a:bodyPr>
          <a:lstStyle/>
          <a:p>
            <a:pPr indent="0" lvl="0" marL="0" rtl="0" algn="l">
              <a:spcBef>
                <a:spcPts val="750"/>
              </a:spcBef>
              <a:spcAft>
                <a:spcPts val="0"/>
              </a:spcAft>
              <a:buNone/>
            </a:pPr>
            <a:r>
              <a:rPr b="1" lang="en-GB">
                <a:latin typeface="Rubik"/>
                <a:ea typeface="Rubik"/>
                <a:cs typeface="Rubik"/>
                <a:sym typeface="Rubik"/>
              </a:rPr>
              <a:t>Glassfagkjeden henter inn mesteparten av sin trafikk og sine leads fra kilden Organisk søk.</a:t>
            </a:r>
            <a:endParaRPr/>
          </a:p>
          <a:p>
            <a:pPr indent="0" lvl="0" marL="0" rtl="0" algn="l">
              <a:spcBef>
                <a:spcPts val="750"/>
              </a:spcBef>
              <a:spcAft>
                <a:spcPts val="0"/>
              </a:spcAft>
              <a:buNone/>
            </a:pPr>
            <a:r>
              <a:rPr lang="en-GB"/>
              <a:t>Det vil si at trafikk og kontakter kommer til oss gjennom artikler som rangerer godt på relevante søkeord.</a:t>
            </a:r>
            <a:endParaRPr/>
          </a:p>
          <a:p>
            <a:pPr indent="0" lvl="0" marL="0" rtl="0" algn="l">
              <a:spcBef>
                <a:spcPts val="750"/>
              </a:spcBef>
              <a:spcAft>
                <a:spcPts val="0"/>
              </a:spcAft>
              <a:buNone/>
            </a:pPr>
            <a:r>
              <a:rPr lang="en-GB"/>
              <a:t>Eksempel:</a:t>
            </a:r>
            <a:endParaRPr/>
          </a:p>
          <a:p>
            <a:pPr indent="0" lvl="0" marL="0" rtl="0" algn="l">
              <a:spcBef>
                <a:spcPts val="750"/>
              </a:spcBef>
              <a:spcAft>
                <a:spcPts val="0"/>
              </a:spcAft>
              <a:buNone/>
            </a:pPr>
            <a:r>
              <a:rPr lang="en-GB"/>
              <a:t>I dette eksemplet kan vi ser vår artikkel som andre listing.</a:t>
            </a:r>
            <a:br>
              <a:rPr lang="en-GB"/>
            </a:br>
            <a:r>
              <a:rPr lang="en-GB"/>
              <a:t>Grunnen til at vi er andre listing er at den over (spare vinduer) har </a:t>
            </a:r>
            <a:br>
              <a:rPr lang="en-GB"/>
            </a:br>
            <a:r>
              <a:rPr lang="en-GB"/>
              <a:t>Måtte betale for plassering og hver visning, der vi har øverste </a:t>
            </a:r>
            <a:br>
              <a:rPr lang="en-GB"/>
            </a:br>
            <a:r>
              <a:rPr lang="en-GB"/>
              <a:t>Organiske posisjon </a:t>
            </a:r>
            <a:r>
              <a:rPr lang="en-GB"/>
              <a:t>kostnadsfritt</a:t>
            </a:r>
            <a:r>
              <a:rPr lang="en-GB"/>
              <a:t>. Dette gir oss også mer troverdighet.</a:t>
            </a:r>
            <a:endParaRPr/>
          </a:p>
          <a:p>
            <a:pPr indent="0" lvl="0" marL="0" rtl="0" algn="l">
              <a:spcBef>
                <a:spcPts val="750"/>
              </a:spcBef>
              <a:spcAft>
                <a:spcPts val="0"/>
              </a:spcAft>
              <a:buNone/>
            </a:pPr>
            <a:r>
              <a:t/>
            </a:r>
            <a:endParaRPr/>
          </a:p>
          <a:p>
            <a:pPr indent="0" lvl="0" marL="0" rtl="0" algn="l">
              <a:spcBef>
                <a:spcPts val="750"/>
              </a:spcBef>
              <a:spcAft>
                <a:spcPts val="0"/>
              </a:spcAft>
              <a:buNone/>
            </a:pPr>
            <a:r>
              <a:rPr lang="en-GB"/>
              <a:t>Vårt mål er å skape flere slike artikler og forsterke posisjon på</a:t>
            </a:r>
            <a:endParaRPr/>
          </a:p>
          <a:p>
            <a:pPr indent="0" lvl="0" marL="0" rtl="0" algn="l">
              <a:spcBef>
                <a:spcPts val="750"/>
              </a:spcBef>
              <a:spcAft>
                <a:spcPts val="0"/>
              </a:spcAft>
              <a:buNone/>
            </a:pPr>
            <a:r>
              <a:rPr lang="en-GB"/>
              <a:t>eksisterende innhold. Dette for å sikre mer trafikk og flere kontakter</a:t>
            </a:r>
            <a:endParaRPr/>
          </a:p>
          <a:p>
            <a:pPr indent="0" lvl="0" marL="0" rtl="0" algn="l">
              <a:spcBef>
                <a:spcPts val="750"/>
              </a:spcBef>
              <a:spcAft>
                <a:spcPts val="0"/>
              </a:spcAft>
              <a:buNone/>
            </a:pPr>
            <a:r>
              <a:rPr lang="en-GB"/>
              <a:t>til </a:t>
            </a:r>
            <a:r>
              <a:rPr lang="en-GB"/>
              <a:t>glassmester.</a:t>
            </a:r>
            <a:r>
              <a:rPr lang="en-GB"/>
              <a:t>.</a:t>
            </a:r>
            <a:endParaRPr/>
          </a:p>
          <a:p>
            <a:pPr indent="0" lvl="0" marL="0" rtl="0" algn="l">
              <a:spcBef>
                <a:spcPts val="750"/>
              </a:spcBef>
              <a:spcAft>
                <a:spcPts val="0"/>
              </a:spcAft>
              <a:buNone/>
            </a:pPr>
            <a:r>
              <a:t/>
            </a:r>
            <a:endParaRPr/>
          </a:p>
          <a:p>
            <a:pPr indent="0" lvl="0" marL="0" rtl="0" algn="l">
              <a:spcBef>
                <a:spcPts val="750"/>
              </a:spcBef>
              <a:spcAft>
                <a:spcPts val="0"/>
              </a:spcAft>
              <a:buNone/>
            </a:pPr>
            <a:r>
              <a:t/>
            </a:r>
            <a:endParaRPr/>
          </a:p>
        </p:txBody>
      </p:sp>
      <p:pic>
        <p:nvPicPr>
          <p:cNvPr id="525" name="Google Shape;525;p87"/>
          <p:cNvPicPr preferRelativeResize="0"/>
          <p:nvPr/>
        </p:nvPicPr>
        <p:blipFill>
          <a:blip r:embed="rId3">
            <a:alphaModFix/>
          </a:blip>
          <a:stretch>
            <a:fillRect/>
          </a:stretch>
        </p:blipFill>
        <p:spPr>
          <a:xfrm>
            <a:off x="5105526" y="1455937"/>
            <a:ext cx="3892049" cy="22316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88"/>
          <p:cNvSpPr txBox="1"/>
          <p:nvPr>
            <p:ph idx="2" type="body"/>
          </p:nvPr>
        </p:nvSpPr>
        <p:spPr>
          <a:xfrm>
            <a:off x="1108950" y="2044925"/>
            <a:ext cx="4285200" cy="2572800"/>
          </a:xfrm>
          <a:prstGeom prst="rect">
            <a:avLst/>
          </a:prstGeom>
        </p:spPr>
        <p:txBody>
          <a:bodyPr anchorCtr="0" anchor="t" bIns="0" lIns="0" spcFirstLastPara="1" rIns="0" wrap="square" tIns="0">
            <a:normAutofit/>
          </a:bodyPr>
          <a:lstStyle/>
          <a:p>
            <a:pPr indent="-292100" lvl="0" marL="457200" rtl="0" algn="l">
              <a:spcBef>
                <a:spcPts val="750"/>
              </a:spcBef>
              <a:spcAft>
                <a:spcPts val="0"/>
              </a:spcAft>
              <a:buClr>
                <a:schemeClr val="lt1"/>
              </a:buClr>
              <a:buSzPts val="1000"/>
              <a:buChar char="●"/>
            </a:pPr>
            <a:r>
              <a:rPr lang="en-GB"/>
              <a:t>Vi skal publisere </a:t>
            </a:r>
            <a:r>
              <a:rPr b="1" lang="en-GB">
                <a:latin typeface="Rubik"/>
                <a:ea typeface="Rubik"/>
                <a:cs typeface="Rubik"/>
                <a:sym typeface="Rubik"/>
              </a:rPr>
              <a:t>1 ny artikkel hver måned</a:t>
            </a:r>
            <a:r>
              <a:rPr lang="en-GB"/>
              <a:t>, basert på </a:t>
            </a:r>
            <a:r>
              <a:rPr b="1" lang="en-GB">
                <a:latin typeface="Rubik"/>
                <a:ea typeface="Rubik"/>
                <a:cs typeface="Rubik"/>
                <a:sym typeface="Rubik"/>
              </a:rPr>
              <a:t>SEO-briefer og TAYA Workshop</a:t>
            </a:r>
            <a:r>
              <a:rPr lang="en-GB"/>
              <a:t> som henter ut trender, kritiske spørsmål og relevante søk for perioden vi er inne i. </a:t>
            </a:r>
            <a:endParaRPr/>
          </a:p>
          <a:p>
            <a:pPr indent="-292100" lvl="1" marL="914400" rtl="0" algn="l">
              <a:spcBef>
                <a:spcPts val="0"/>
              </a:spcBef>
              <a:spcAft>
                <a:spcPts val="0"/>
              </a:spcAft>
              <a:buSzPts val="1000"/>
              <a:buChar char="○"/>
            </a:pPr>
            <a:r>
              <a:rPr b="1" lang="en-GB">
                <a:latin typeface="Rubik"/>
                <a:ea typeface="Rubik"/>
                <a:cs typeface="Rubik"/>
                <a:sym typeface="Rubik"/>
              </a:rPr>
              <a:t>Dvs. 12 nye artikler i året, basert på data fra søkemotorer og TAYA workshop. </a:t>
            </a:r>
            <a:endParaRPr/>
          </a:p>
          <a:p>
            <a:pPr indent="-292100" lvl="0" marL="457200" rtl="0" algn="l">
              <a:spcBef>
                <a:spcPts val="0"/>
              </a:spcBef>
              <a:spcAft>
                <a:spcPts val="0"/>
              </a:spcAft>
              <a:buClr>
                <a:schemeClr val="lt1"/>
              </a:buClr>
              <a:buSzPts val="1000"/>
              <a:buChar char="●"/>
            </a:pPr>
            <a:r>
              <a:rPr lang="en-GB"/>
              <a:t>Vi skal re-publisere </a:t>
            </a:r>
            <a:r>
              <a:rPr b="1" lang="en-GB">
                <a:latin typeface="Rubik"/>
                <a:ea typeface="Rubik"/>
                <a:cs typeface="Rubik"/>
                <a:sym typeface="Rubik"/>
              </a:rPr>
              <a:t>1 tidligere publisert artikkel hver måned</a:t>
            </a:r>
            <a:r>
              <a:rPr lang="en-GB"/>
              <a:t>, med formål å oppdatere og optimalisere til nye beste </a:t>
            </a:r>
            <a:r>
              <a:rPr lang="en-GB"/>
              <a:t>praksis</a:t>
            </a:r>
            <a:r>
              <a:rPr lang="en-GB"/>
              <a:t> i søkemotor.</a:t>
            </a:r>
            <a:endParaRPr/>
          </a:p>
          <a:p>
            <a:pPr indent="-292100" lvl="1" marL="914400" rtl="0" algn="l">
              <a:spcBef>
                <a:spcPts val="0"/>
              </a:spcBef>
              <a:spcAft>
                <a:spcPts val="0"/>
              </a:spcAft>
              <a:buSzPts val="1000"/>
              <a:buChar char="○"/>
            </a:pPr>
            <a:r>
              <a:rPr b="1" lang="en-GB">
                <a:latin typeface="Rubik"/>
                <a:ea typeface="Rubik"/>
                <a:cs typeface="Rubik"/>
                <a:sym typeface="Rubik"/>
              </a:rPr>
              <a:t>Dvs. 12 re-publiserte artikler optimalisert for rangering.</a:t>
            </a:r>
            <a:endParaRPr b="1">
              <a:latin typeface="Rubik"/>
              <a:ea typeface="Rubik"/>
              <a:cs typeface="Rubik"/>
              <a:sym typeface="Rubik"/>
            </a:endParaRPr>
          </a:p>
        </p:txBody>
      </p:sp>
      <p:sp>
        <p:nvSpPr>
          <p:cNvPr id="532" name="Google Shape;532;p88"/>
          <p:cNvSpPr txBox="1"/>
          <p:nvPr>
            <p:ph type="ctrTitle"/>
          </p:nvPr>
        </p:nvSpPr>
        <p:spPr>
          <a:xfrm>
            <a:off x="1108939" y="1566794"/>
            <a:ext cx="3085500" cy="478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2800"/>
              <a:t>Innhold - Hvordan?</a:t>
            </a:r>
            <a:endParaRPr sz="2800"/>
          </a:p>
        </p:txBody>
      </p:sp>
      <p:sp>
        <p:nvSpPr>
          <p:cNvPr id="533" name="Google Shape;533;p88"/>
          <p:cNvSpPr txBox="1"/>
          <p:nvPr>
            <p:ph idx="1" type="body"/>
          </p:nvPr>
        </p:nvSpPr>
        <p:spPr>
          <a:xfrm>
            <a:off x="1108939" y="1348756"/>
            <a:ext cx="3085500" cy="1539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lang="en-GB"/>
              <a:t>2024</a:t>
            </a:r>
            <a:endParaRPr/>
          </a:p>
        </p:txBody>
      </p:sp>
      <p:pic>
        <p:nvPicPr>
          <p:cNvPr id="534" name="Google Shape;534;p88"/>
          <p:cNvPicPr preferRelativeResize="0"/>
          <p:nvPr>
            <p:ph idx="3" type="pic"/>
          </p:nvPr>
        </p:nvPicPr>
        <p:blipFill rotWithShape="1">
          <a:blip r:embed="rId3">
            <a:alphaModFix/>
          </a:blip>
          <a:srcRect b="0" l="21433" r="21439" t="0"/>
          <a:stretch/>
        </p:blipFill>
        <p:spPr>
          <a:xfrm>
            <a:off x="5443881" y="475113"/>
            <a:ext cx="3700198" cy="431568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pic>
        <p:nvPicPr>
          <p:cNvPr id="540" name="Google Shape;540;p89"/>
          <p:cNvPicPr preferRelativeResize="0"/>
          <p:nvPr>
            <p:ph idx="2" type="pic"/>
          </p:nvPr>
        </p:nvPicPr>
        <p:blipFill rotWithShape="1">
          <a:blip r:embed="rId3">
            <a:alphaModFix/>
          </a:blip>
          <a:srcRect b="7791" l="0" r="0" t="7791"/>
          <a:stretch/>
        </p:blipFill>
        <p:spPr>
          <a:xfrm>
            <a:off x="0" y="0"/>
            <a:ext cx="9144003" cy="5143422"/>
          </a:xfrm>
          <a:prstGeom prst="rect">
            <a:avLst/>
          </a:prstGeom>
        </p:spPr>
      </p:pic>
      <p:sp>
        <p:nvSpPr>
          <p:cNvPr id="541" name="Google Shape;541;p89"/>
          <p:cNvSpPr txBox="1"/>
          <p:nvPr>
            <p:ph type="ctrTitle"/>
          </p:nvPr>
        </p:nvSpPr>
        <p:spPr>
          <a:xfrm>
            <a:off x="1143000" y="2134522"/>
            <a:ext cx="6858000" cy="4617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GB"/>
              <a:t>Annonser</a:t>
            </a:r>
            <a:endParaRPr/>
          </a:p>
        </p:txBody>
      </p:sp>
      <p:sp>
        <p:nvSpPr>
          <p:cNvPr id="542" name="Google Shape;542;p89"/>
          <p:cNvSpPr txBox="1"/>
          <p:nvPr>
            <p:ph idx="1" type="subTitle"/>
          </p:nvPr>
        </p:nvSpPr>
        <p:spPr>
          <a:xfrm>
            <a:off x="1143000" y="1882333"/>
            <a:ext cx="6858000" cy="138600"/>
          </a:xfrm>
          <a:prstGeom prst="rect">
            <a:avLst/>
          </a:prstGeom>
        </p:spPr>
        <p:txBody>
          <a:bodyPr anchorCtr="0" anchor="b" bIns="0" lIns="0" spcFirstLastPara="1" rIns="0" wrap="square" tIns="0">
            <a:spAutoFit/>
          </a:bodyPr>
          <a:lstStyle/>
          <a:p>
            <a:pPr indent="0" lvl="0" marL="0" rtl="0" algn="ctr">
              <a:spcBef>
                <a:spcPts val="750"/>
              </a:spcBef>
              <a:spcAft>
                <a:spcPts val="0"/>
              </a:spcAft>
              <a:buNone/>
            </a:pPr>
            <a:r>
              <a:rPr lang="en-GB"/>
              <a:t>2024</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90"/>
          <p:cNvSpPr txBox="1"/>
          <p:nvPr>
            <p:ph type="ctrTitle"/>
          </p:nvPr>
        </p:nvSpPr>
        <p:spPr>
          <a:xfrm>
            <a:off x="1143000" y="278053"/>
            <a:ext cx="6858000" cy="4617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GB"/>
              <a:t>Annonser</a:t>
            </a:r>
            <a:r>
              <a:rPr lang="en-GB"/>
              <a:t> - Hvorfor?</a:t>
            </a:r>
            <a:endParaRPr/>
          </a:p>
        </p:txBody>
      </p:sp>
      <p:sp>
        <p:nvSpPr>
          <p:cNvPr id="549" name="Google Shape;549;p90"/>
          <p:cNvSpPr txBox="1"/>
          <p:nvPr>
            <p:ph idx="2" type="body"/>
          </p:nvPr>
        </p:nvSpPr>
        <p:spPr>
          <a:xfrm>
            <a:off x="1143000" y="780439"/>
            <a:ext cx="6858000" cy="4088700"/>
          </a:xfrm>
          <a:prstGeom prst="rect">
            <a:avLst/>
          </a:prstGeom>
        </p:spPr>
        <p:txBody>
          <a:bodyPr anchorCtr="0" anchor="t" bIns="0" lIns="0" spcFirstLastPara="1" rIns="0" wrap="square" tIns="0">
            <a:normAutofit/>
          </a:bodyPr>
          <a:lstStyle/>
          <a:p>
            <a:pPr indent="0" lvl="0" marL="0" rtl="0" algn="l">
              <a:spcBef>
                <a:spcPts val="750"/>
              </a:spcBef>
              <a:spcAft>
                <a:spcPts val="0"/>
              </a:spcAft>
              <a:buNone/>
            </a:pPr>
            <a:r>
              <a:rPr b="1" lang="en-GB">
                <a:latin typeface="Rubik"/>
                <a:ea typeface="Rubik"/>
                <a:cs typeface="Rubik"/>
                <a:sym typeface="Rubik"/>
              </a:rPr>
              <a:t>Glassfagkjeden henter inn noen få kontakter fra annonser i sosiale medier, og en god del effekt. </a:t>
            </a:r>
            <a:r>
              <a:rPr lang="en-GB"/>
              <a:t>Her er det smitte-effekten vi er ute etter.</a:t>
            </a:r>
            <a:endParaRPr/>
          </a:p>
          <a:p>
            <a:pPr indent="0" lvl="0" marL="0" rtl="0" algn="l">
              <a:spcBef>
                <a:spcPts val="750"/>
              </a:spcBef>
              <a:spcAft>
                <a:spcPts val="0"/>
              </a:spcAft>
              <a:buNone/>
            </a:pPr>
            <a:r>
              <a:rPr lang="en-GB"/>
              <a:t>Artikler og e-bøker som vi annonserer skaper trafikk som hjelper artikler å rangere, det skaper kontakter som engasjerer seg med våre e-bøker, og som en ring-effekt skaper dette leads til glassmestere.</a:t>
            </a:r>
            <a:endParaRPr/>
          </a:p>
          <a:p>
            <a:pPr indent="0" lvl="0" marL="0" rtl="0" algn="l">
              <a:spcBef>
                <a:spcPts val="750"/>
              </a:spcBef>
              <a:spcAft>
                <a:spcPts val="0"/>
              </a:spcAft>
              <a:buNone/>
            </a:pPr>
            <a:r>
              <a:t/>
            </a:r>
            <a:endParaRPr/>
          </a:p>
          <a:p>
            <a:pPr indent="0" lvl="0" marL="0" rtl="0" algn="l">
              <a:spcBef>
                <a:spcPts val="75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91"/>
          <p:cNvSpPr txBox="1"/>
          <p:nvPr>
            <p:ph idx="2" type="body"/>
          </p:nvPr>
        </p:nvSpPr>
        <p:spPr>
          <a:xfrm>
            <a:off x="1108950" y="2044925"/>
            <a:ext cx="4285200" cy="2572800"/>
          </a:xfrm>
          <a:prstGeom prst="rect">
            <a:avLst/>
          </a:prstGeom>
        </p:spPr>
        <p:txBody>
          <a:bodyPr anchorCtr="0" anchor="t" bIns="0" lIns="0" spcFirstLastPara="1" rIns="0" wrap="square" tIns="0">
            <a:normAutofit/>
          </a:bodyPr>
          <a:lstStyle/>
          <a:p>
            <a:pPr indent="-292100" lvl="0" marL="457200" rtl="0" algn="l">
              <a:spcBef>
                <a:spcPts val="750"/>
              </a:spcBef>
              <a:spcAft>
                <a:spcPts val="0"/>
              </a:spcAft>
              <a:buClr>
                <a:schemeClr val="lt1"/>
              </a:buClr>
              <a:buSzPts val="1000"/>
              <a:buChar char="●"/>
            </a:pPr>
            <a:r>
              <a:rPr lang="en-GB"/>
              <a:t>Vi rullerer mellom blogg-artikler, referanser og e-bøker på en månedlig basis.</a:t>
            </a:r>
            <a:endParaRPr/>
          </a:p>
          <a:p>
            <a:pPr indent="-292100" lvl="0" marL="457200" rtl="0" algn="l">
              <a:spcBef>
                <a:spcPts val="0"/>
              </a:spcBef>
              <a:spcAft>
                <a:spcPts val="0"/>
              </a:spcAft>
              <a:buClr>
                <a:schemeClr val="lt1"/>
              </a:buClr>
              <a:buSzPts val="1000"/>
              <a:buChar char="●"/>
            </a:pPr>
            <a:r>
              <a:rPr lang="en-GB"/>
              <a:t>Annonser optimaliseres ukentlig for å sikre best mulig effekt for budsjettet.</a:t>
            </a:r>
            <a:endParaRPr/>
          </a:p>
          <a:p>
            <a:pPr indent="-292100" lvl="0" marL="457200" rtl="0" algn="l">
              <a:spcBef>
                <a:spcPts val="0"/>
              </a:spcBef>
              <a:spcAft>
                <a:spcPts val="0"/>
              </a:spcAft>
              <a:buClr>
                <a:schemeClr val="lt1"/>
              </a:buClr>
              <a:buSzPts val="1000"/>
              <a:buChar char="●"/>
            </a:pPr>
            <a:r>
              <a:rPr lang="en-GB"/>
              <a:t>Kanal: Meta (Facebook/Instagram).</a:t>
            </a:r>
            <a:endParaRPr/>
          </a:p>
        </p:txBody>
      </p:sp>
      <p:sp>
        <p:nvSpPr>
          <p:cNvPr id="556" name="Google Shape;556;p91"/>
          <p:cNvSpPr txBox="1"/>
          <p:nvPr>
            <p:ph type="ctrTitle"/>
          </p:nvPr>
        </p:nvSpPr>
        <p:spPr>
          <a:xfrm>
            <a:off x="1108939" y="1566794"/>
            <a:ext cx="3085500" cy="478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2700"/>
              <a:t>Annonser</a:t>
            </a:r>
            <a:r>
              <a:rPr lang="en-GB" sz="2700"/>
              <a:t> - Hvordan?</a:t>
            </a:r>
            <a:endParaRPr sz="2700"/>
          </a:p>
        </p:txBody>
      </p:sp>
      <p:sp>
        <p:nvSpPr>
          <p:cNvPr id="557" name="Google Shape;557;p91"/>
          <p:cNvSpPr txBox="1"/>
          <p:nvPr>
            <p:ph idx="1" type="body"/>
          </p:nvPr>
        </p:nvSpPr>
        <p:spPr>
          <a:xfrm>
            <a:off x="1108939" y="1348756"/>
            <a:ext cx="3085500" cy="1539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lang="en-GB"/>
              <a:t>2024</a:t>
            </a:r>
            <a:endParaRPr/>
          </a:p>
        </p:txBody>
      </p:sp>
      <p:pic>
        <p:nvPicPr>
          <p:cNvPr id="558" name="Google Shape;558;p91"/>
          <p:cNvPicPr preferRelativeResize="0"/>
          <p:nvPr>
            <p:ph idx="3" type="pic"/>
          </p:nvPr>
        </p:nvPicPr>
        <p:blipFill rotWithShape="1">
          <a:blip r:embed="rId3">
            <a:alphaModFix/>
          </a:blip>
          <a:srcRect b="0" l="21433" r="21439" t="0"/>
          <a:stretch/>
        </p:blipFill>
        <p:spPr>
          <a:xfrm>
            <a:off x="5443881" y="475113"/>
            <a:ext cx="3700198" cy="431568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pic>
        <p:nvPicPr>
          <p:cNvPr id="564" name="Google Shape;564;p92"/>
          <p:cNvPicPr preferRelativeResize="0"/>
          <p:nvPr>
            <p:ph idx="2" type="pic"/>
          </p:nvPr>
        </p:nvPicPr>
        <p:blipFill rotWithShape="1">
          <a:blip r:embed="rId3">
            <a:alphaModFix/>
          </a:blip>
          <a:srcRect b="0" l="9" r="19" t="0"/>
          <a:stretch/>
        </p:blipFill>
        <p:spPr>
          <a:xfrm>
            <a:off x="0" y="0"/>
            <a:ext cx="9141202" cy="5143513"/>
          </a:xfrm>
          <a:prstGeom prst="rect">
            <a:avLst/>
          </a:prstGeom>
          <a:solidFill>
            <a:srgbClr val="F2F2F2"/>
          </a:solidFill>
          <a:ln>
            <a:noFill/>
          </a:ln>
        </p:spPr>
      </p:pic>
      <p:sp>
        <p:nvSpPr>
          <p:cNvPr id="565" name="Google Shape;565;p92"/>
          <p:cNvSpPr txBox="1"/>
          <p:nvPr>
            <p:ph type="ctrTitle"/>
          </p:nvPr>
        </p:nvSpPr>
        <p:spPr>
          <a:xfrm>
            <a:off x="1143000" y="2134522"/>
            <a:ext cx="6858000" cy="4617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SzPts val="3000"/>
              <a:buNone/>
            </a:pPr>
            <a:r>
              <a:rPr lang="en-GB">
                <a:latin typeface="Abhaya Libre ExtraBold"/>
                <a:ea typeface="Abhaya Libre ExtraBold"/>
                <a:cs typeface="Abhaya Libre ExtraBold"/>
                <a:sym typeface="Abhaya Libre ExtraBold"/>
              </a:rPr>
              <a:t>E-post</a:t>
            </a:r>
            <a:endParaRPr>
              <a:latin typeface="Abhaya Libre ExtraBold"/>
              <a:ea typeface="Abhaya Libre ExtraBold"/>
              <a:cs typeface="Abhaya Libre ExtraBold"/>
              <a:sym typeface="Abhaya Libre ExtraBold"/>
            </a:endParaRPr>
          </a:p>
        </p:txBody>
      </p:sp>
      <p:sp>
        <p:nvSpPr>
          <p:cNvPr id="566" name="Google Shape;566;p92"/>
          <p:cNvSpPr txBox="1"/>
          <p:nvPr>
            <p:ph idx="1" type="subTitle"/>
          </p:nvPr>
        </p:nvSpPr>
        <p:spPr>
          <a:xfrm>
            <a:off x="1143000" y="1882333"/>
            <a:ext cx="6858000" cy="138600"/>
          </a:xfrm>
          <a:prstGeom prst="rect">
            <a:avLst/>
          </a:prstGeom>
          <a:noFill/>
          <a:ln>
            <a:noFill/>
          </a:ln>
        </p:spPr>
        <p:txBody>
          <a:bodyPr anchorCtr="0" anchor="b" bIns="0" lIns="0" spcFirstLastPara="1" rIns="0" wrap="square" tIns="0">
            <a:spAutoFit/>
          </a:bodyPr>
          <a:lstStyle/>
          <a:p>
            <a:pPr indent="0" lvl="0" marL="0" rtl="0" algn="ctr">
              <a:lnSpc>
                <a:spcPct val="90000"/>
              </a:lnSpc>
              <a:spcBef>
                <a:spcPts val="750"/>
              </a:spcBef>
              <a:spcAft>
                <a:spcPts val="0"/>
              </a:spcAft>
              <a:buSzPts val="1000"/>
              <a:buNone/>
            </a:pPr>
            <a:r>
              <a:rPr lang="en-GB"/>
              <a:t>2024</a:t>
            </a:r>
            <a:endParaRPr/>
          </a:p>
        </p:txBody>
      </p:sp>
      <p:pic>
        <p:nvPicPr>
          <p:cNvPr id="567" name="Google Shape;567;p92"/>
          <p:cNvPicPr preferRelativeResize="0"/>
          <p:nvPr/>
        </p:nvPicPr>
        <p:blipFill rotWithShape="1">
          <a:blip r:embed="rId4">
            <a:alphaModFix/>
          </a:blip>
          <a:srcRect b="0" l="0" r="0" t="0"/>
          <a:stretch/>
        </p:blipFill>
        <p:spPr>
          <a:xfrm>
            <a:off x="7829618" y="4613787"/>
            <a:ext cx="913496" cy="30290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tema">
  <a:themeElements>
    <a:clrScheme name="AMESTO 22082018">
      <a:dk1>
        <a:srgbClr val="000000"/>
      </a:dk1>
      <a:lt1>
        <a:srgbClr val="FFFFFF"/>
      </a:lt1>
      <a:dk2>
        <a:srgbClr val="233E4C"/>
      </a:dk2>
      <a:lt2>
        <a:srgbClr val="B18E92"/>
      </a:lt2>
      <a:accent1>
        <a:srgbClr val="233E4C"/>
      </a:accent1>
      <a:accent2>
        <a:srgbClr val="A88157"/>
      </a:accent2>
      <a:accent3>
        <a:srgbClr val="696143"/>
      </a:accent3>
      <a:accent4>
        <a:srgbClr val="B18E92"/>
      </a:accent4>
      <a:accent5>
        <a:srgbClr val="B0B9C0"/>
      </a:accent5>
      <a:accent6>
        <a:srgbClr val="CAAD88"/>
      </a:accent6>
      <a:hlink>
        <a:srgbClr val="CAAD88"/>
      </a:hlink>
      <a:folHlink>
        <a:srgbClr val="B0B9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tema">
  <a:themeElements>
    <a:clrScheme name="AMESTO 22082018">
      <a:dk1>
        <a:srgbClr val="000000"/>
      </a:dk1>
      <a:lt1>
        <a:srgbClr val="FFFFFF"/>
      </a:lt1>
      <a:dk2>
        <a:srgbClr val="233E4C"/>
      </a:dk2>
      <a:lt2>
        <a:srgbClr val="B18E92"/>
      </a:lt2>
      <a:accent1>
        <a:srgbClr val="233E4C"/>
      </a:accent1>
      <a:accent2>
        <a:srgbClr val="A88157"/>
      </a:accent2>
      <a:accent3>
        <a:srgbClr val="696143"/>
      </a:accent3>
      <a:accent4>
        <a:srgbClr val="B18E92"/>
      </a:accent4>
      <a:accent5>
        <a:srgbClr val="B0B9C0"/>
      </a:accent5>
      <a:accent6>
        <a:srgbClr val="CAAD88"/>
      </a:accent6>
      <a:hlink>
        <a:srgbClr val="CAAD88"/>
      </a:hlink>
      <a:folHlink>
        <a:srgbClr val="B0B9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